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0"/>
  </p:notesMasterIdLst>
  <p:sldIdLst>
    <p:sldId id="480" r:id="rId5"/>
    <p:sldId id="494" r:id="rId6"/>
    <p:sldId id="482" r:id="rId7"/>
    <p:sldId id="488" r:id="rId8"/>
    <p:sldId id="489" r:id="rId9"/>
    <p:sldId id="490" r:id="rId10"/>
    <p:sldId id="483" r:id="rId11"/>
    <p:sldId id="492" r:id="rId12"/>
    <p:sldId id="491" r:id="rId13"/>
    <p:sldId id="493" r:id="rId14"/>
    <p:sldId id="484" r:id="rId15"/>
    <p:sldId id="486" r:id="rId16"/>
    <p:sldId id="487" r:id="rId17"/>
    <p:sldId id="485" r:id="rId18"/>
    <p:sldId id="258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521415D9-36F7-43E2-AB2F-B90AF26B5E84}">
      <p14:sectionLst xmlns:p14="http://schemas.microsoft.com/office/powerpoint/2010/main">
        <p14:section name="Rafael" id="{057B55A7-5662-4712-B709-55D013BDB33F}">
          <p14:sldIdLst>
            <p14:sldId id="480"/>
            <p14:sldId id="494"/>
          </p14:sldIdLst>
        </p14:section>
        <p14:section name="Leonardo" id="{B869D232-2308-4AA9-B3BE-5A539D02F667}">
          <p14:sldIdLst>
            <p14:sldId id="482"/>
            <p14:sldId id="488"/>
          </p14:sldIdLst>
        </p14:section>
        <p14:section name="Guilherme" id="{D6387FB5-5D44-44D2-A2D4-8D243AEB0649}">
          <p14:sldIdLst>
            <p14:sldId id="489"/>
          </p14:sldIdLst>
        </p14:section>
        <p14:section name="Rafael" id="{6F1665B2-FB89-4BB9-9967-F7D9DE0F19B9}">
          <p14:sldIdLst>
            <p14:sldId id="490"/>
          </p14:sldIdLst>
        </p14:section>
        <p14:section name="Leonardo" id="{129D01B5-82E1-4F0A-B533-D3CFC76BB67C}">
          <p14:sldIdLst>
            <p14:sldId id="483"/>
          </p14:sldIdLst>
        </p14:section>
        <p14:section name="Guilherme" id="{6439F31E-BACA-493A-B7F0-E544BAEAA9E6}">
          <p14:sldIdLst>
            <p14:sldId id="492"/>
            <p14:sldId id="491"/>
          </p14:sldIdLst>
        </p14:section>
        <p14:section name="Rafael" id="{79A48852-BE50-431F-A9D7-F771C4B02A4D}">
          <p14:sldIdLst>
            <p14:sldId id="493"/>
          </p14:sldIdLst>
        </p14:section>
        <p14:section name="Rafael/Guilherme" id="{42E31CB5-61B4-400A-AB88-4F753CE6F7D8}">
          <p14:sldIdLst>
            <p14:sldId id="484"/>
            <p14:sldId id="486"/>
            <p14:sldId id="487"/>
          </p14:sldIdLst>
        </p14:section>
        <p14:section name="Leonardo" id="{22153656-D258-49FB-8F4E-C640D7A83E26}">
          <p14:sldIdLst>
            <p14:sldId id="485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2FF"/>
    <a:srgbClr val="93D051"/>
    <a:srgbClr val="FF3030"/>
    <a:srgbClr val="FF2929"/>
    <a:srgbClr val="FF6464"/>
    <a:srgbClr val="D6A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9DD00C-233F-A69E-196B-87A5416C0C59}" v="20" dt="2024-12-11T21:23:02.364"/>
    <p1510:client id="{0C76F951-6103-E6DD-2129-53A7A0ADD76E}" v="10" dt="2024-12-11T17:24:50.559"/>
    <p1510:client id="{2D6C80B6-965F-3266-D2A2-588A5FFE63D5}" v="1" dt="2024-12-10T21:04:18.117"/>
    <p1510:client id="{3340CBA7-BA0C-105B-446E-AE710B14BCA8}" v="91" dt="2024-12-10T20:02:15.210"/>
    <p1510:client id="{42BD35DB-854E-6559-2967-9B497C88BD0C}" v="2" dt="2024-12-11T22:27:49.022"/>
    <p1510:client id="{4E427F44-893A-B103-DB41-8223C42C0898}" v="5" dt="2024-12-11T12:04:07.119"/>
    <p1510:client id="{79F45C41-3F3F-476F-8EBE-9CE9B500AB97}" v="204" dt="2024-12-11T19:15:49.946"/>
    <p1510:client id="{7A0D9CC3-EC9E-4724-A0B5-04D6363C8C7C}" v="521" dt="2024-12-11T18:20:53.804"/>
    <p1510:client id="{90FA4003-622F-D400-8C99-6BD808620F68}" v="55" dt="2024-12-11T19:15:30.082"/>
    <p1510:client id="{B6B50AC8-2A83-18F3-6DA2-9733E95F5F20}" v="1" dt="2024-12-10T21:04:03.117"/>
    <p1510:client id="{C3BAAEF7-4138-4A6C-04CA-4B1F16110F7B}" v="219" dt="2024-12-10T22:56:04.043"/>
    <p1510:client id="{CE829EFE-DE07-2213-66B1-E860266AB200}" v="16" dt="2024-12-11T22:29:59.555"/>
    <p1510:client id="{D20616FE-CBA3-39E2-7980-541F1DE50BF4}" v="2" dt="2024-12-11T15:33:34.773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Machiaveli Marcolino (DHL Supply Chain)" userId="S::rafael.machiaveli@dhl.com::77d814d2-f133-4983-b48d-27536d143f9c" providerId="AD" clId="Web-{CE829EFE-DE07-2213-66B1-E860266AB200}"/>
    <pc:docChg chg="delSld modSld modSection">
      <pc:chgData name="Rafael Machiaveli Marcolino (DHL Supply Chain)" userId="S::rafael.machiaveli@dhl.com::77d814d2-f133-4983-b48d-27536d143f9c" providerId="AD" clId="Web-{CE829EFE-DE07-2213-66B1-E860266AB200}" dt="2024-12-11T22:40:53.266" v="92"/>
      <pc:docMkLst>
        <pc:docMk/>
      </pc:docMkLst>
      <pc:sldChg chg="del">
        <pc:chgData name="Rafael Machiaveli Marcolino (DHL Supply Chain)" userId="S::rafael.machiaveli@dhl.com::77d814d2-f133-4983-b48d-27536d143f9c" providerId="AD" clId="Web-{CE829EFE-DE07-2213-66B1-E860266AB200}" dt="2024-12-11T22:28:25.052" v="0"/>
        <pc:sldMkLst>
          <pc:docMk/>
          <pc:sldMk cId="1684506544" sldId="481"/>
        </pc:sldMkLst>
      </pc:sldChg>
      <pc:sldChg chg="modNotes">
        <pc:chgData name="Rafael Machiaveli Marcolino (DHL Supply Chain)" userId="S::rafael.machiaveli@dhl.com::77d814d2-f133-4983-b48d-27536d143f9c" providerId="AD" clId="Web-{CE829EFE-DE07-2213-66B1-E860266AB200}" dt="2024-12-11T22:40:53.266" v="92"/>
        <pc:sldMkLst>
          <pc:docMk/>
          <pc:sldMk cId="1434956863" sldId="490"/>
        </pc:sldMkLst>
      </pc:sldChg>
      <pc:sldChg chg="modSp modNotes">
        <pc:chgData name="Rafael Machiaveli Marcolino (DHL Supply Chain)" userId="S::rafael.machiaveli@dhl.com::77d814d2-f133-4983-b48d-27536d143f9c" providerId="AD" clId="Web-{CE829EFE-DE07-2213-66B1-E860266AB200}" dt="2024-12-11T22:29:58.446" v="27" actId="20577"/>
        <pc:sldMkLst>
          <pc:docMk/>
          <pc:sldMk cId="2710525952" sldId="494"/>
        </pc:sldMkLst>
        <pc:spChg chg="mod">
          <ac:chgData name="Rafael Machiaveli Marcolino (DHL Supply Chain)" userId="S::rafael.machiaveli@dhl.com::77d814d2-f133-4983-b48d-27536d143f9c" providerId="AD" clId="Web-{CE829EFE-DE07-2213-66B1-E860266AB200}" dt="2024-12-11T22:29:58.446" v="27" actId="20577"/>
          <ac:spMkLst>
            <pc:docMk/>
            <pc:sldMk cId="2710525952" sldId="494"/>
            <ac:spMk id="5" creationId="{F3749756-BC88-4F63-8F25-C4B0ED41DCF3}"/>
          </ac:spMkLst>
        </pc:spChg>
      </pc:sldChg>
    </pc:docChg>
  </pc:docChgLst>
  <pc:docChgLst>
    <pc:chgData name="Leonardo Finavaro" userId="S::leonardofinavaro_andradeit.onmicrosoft.com#ext#@dpdhl.onmicrosoft.com::ec66c14d-999a-4681-b7fe-cbcc8c9fc70f" providerId="AD" clId="Web-{3340CBA7-BA0C-105B-446E-AE710B14BCA8}"/>
    <pc:docChg chg="addSld modSld">
      <pc:chgData name="Leonardo Finavaro" userId="S::leonardofinavaro_andradeit.onmicrosoft.com#ext#@dpdhl.onmicrosoft.com::ec66c14d-999a-4681-b7fe-cbcc8c9fc70f" providerId="AD" clId="Web-{3340CBA7-BA0C-105B-446E-AE710B14BCA8}" dt="2024-12-10T19:13:26.788" v="88" actId="20577"/>
      <pc:docMkLst>
        <pc:docMk/>
      </pc:docMkLst>
      <pc:sldChg chg="modSp">
        <pc:chgData name="Leonardo Finavaro" userId="S::leonardofinavaro_andradeit.onmicrosoft.com#ext#@dpdhl.onmicrosoft.com::ec66c14d-999a-4681-b7fe-cbcc8c9fc70f" providerId="AD" clId="Web-{3340CBA7-BA0C-105B-446E-AE710B14BCA8}" dt="2024-12-10T18:17:05.937" v="7" actId="20577"/>
        <pc:sldMkLst>
          <pc:docMk/>
          <pc:sldMk cId="1684506544" sldId="481"/>
        </pc:sldMkLst>
        <pc:spChg chg="mod">
          <ac:chgData name="Leonardo Finavaro" userId="S::leonardofinavaro_andradeit.onmicrosoft.com#ext#@dpdhl.onmicrosoft.com::ec66c14d-999a-4681-b7fe-cbcc8c9fc70f" providerId="AD" clId="Web-{3340CBA7-BA0C-105B-446E-AE710B14BCA8}" dt="2024-12-10T18:17:05.937" v="7" actId="20577"/>
          <ac:spMkLst>
            <pc:docMk/>
            <pc:sldMk cId="1684506544" sldId="481"/>
            <ac:spMk id="5" creationId="{F3749756-BC88-4F63-8F25-C4B0ED41DCF3}"/>
          </ac:spMkLst>
        </pc:spChg>
      </pc:sldChg>
      <pc:sldChg chg="modSp">
        <pc:chgData name="Leonardo Finavaro" userId="S::leonardofinavaro_andradeit.onmicrosoft.com#ext#@dpdhl.onmicrosoft.com::ec66c14d-999a-4681-b7fe-cbcc8c9fc70f" providerId="AD" clId="Web-{3340CBA7-BA0C-105B-446E-AE710B14BCA8}" dt="2024-12-10T18:19:43.443" v="46" actId="20577"/>
        <pc:sldMkLst>
          <pc:docMk/>
          <pc:sldMk cId="1543926743" sldId="482"/>
        </pc:sldMkLst>
        <pc:spChg chg="mod">
          <ac:chgData name="Leonardo Finavaro" userId="S::leonardofinavaro_andradeit.onmicrosoft.com#ext#@dpdhl.onmicrosoft.com::ec66c14d-999a-4681-b7fe-cbcc8c9fc70f" providerId="AD" clId="Web-{3340CBA7-BA0C-105B-446E-AE710B14BCA8}" dt="2024-12-10T18:19:43.443" v="46" actId="20577"/>
          <ac:spMkLst>
            <pc:docMk/>
            <pc:sldMk cId="1543926743" sldId="482"/>
            <ac:spMk id="5" creationId="{83431A17-E29B-40CA-89C1-E72A8A385F02}"/>
          </ac:spMkLst>
        </pc:spChg>
      </pc:sldChg>
      <pc:sldChg chg="addSp delSp modSp add replId">
        <pc:chgData name="Leonardo Finavaro" userId="S::leonardofinavaro_andradeit.onmicrosoft.com#ext#@dpdhl.onmicrosoft.com::ec66c14d-999a-4681-b7fe-cbcc8c9fc70f" providerId="AD" clId="Web-{3340CBA7-BA0C-105B-446E-AE710B14BCA8}" dt="2024-12-10T18:21:42.963" v="64"/>
        <pc:sldMkLst>
          <pc:docMk/>
          <pc:sldMk cId="2837883589" sldId="488"/>
        </pc:sldMkLst>
        <pc:spChg chg="mod">
          <ac:chgData name="Leonardo Finavaro" userId="S::leonardofinavaro_andradeit.onmicrosoft.com#ext#@dpdhl.onmicrosoft.com::ec66c14d-999a-4681-b7fe-cbcc8c9fc70f" providerId="AD" clId="Web-{3340CBA7-BA0C-105B-446E-AE710B14BCA8}" dt="2024-12-10T18:21:15.634" v="58" actId="14100"/>
          <ac:spMkLst>
            <pc:docMk/>
            <pc:sldMk cId="2837883589" sldId="488"/>
            <ac:spMk id="5" creationId="{83431A17-E29B-40CA-89C1-E72A8A385F02}"/>
          </ac:spMkLst>
        </pc:spChg>
        <pc:picChg chg="add mod">
          <ac:chgData name="Leonardo Finavaro" userId="S::leonardofinavaro_andradeit.onmicrosoft.com#ext#@dpdhl.onmicrosoft.com::ec66c14d-999a-4681-b7fe-cbcc8c9fc70f" providerId="AD" clId="Web-{3340CBA7-BA0C-105B-446E-AE710B14BCA8}" dt="2024-12-10T18:21:35.088" v="62" actId="1076"/>
          <ac:picMkLst>
            <pc:docMk/>
            <pc:sldMk cId="2837883589" sldId="488"/>
            <ac:picMk id="2" creationId="{5FE7234C-54AC-EEB8-D00F-2AB73BB35FE5}"/>
          </ac:picMkLst>
        </pc:picChg>
        <pc:picChg chg="add del mod">
          <ac:chgData name="Leonardo Finavaro" userId="S::leonardofinavaro_andradeit.onmicrosoft.com#ext#@dpdhl.onmicrosoft.com::ec66c14d-999a-4681-b7fe-cbcc8c9fc70f" providerId="AD" clId="Web-{3340CBA7-BA0C-105B-446E-AE710B14BCA8}" dt="2024-12-10T18:21:42.963" v="64"/>
          <ac:picMkLst>
            <pc:docMk/>
            <pc:sldMk cId="2837883589" sldId="488"/>
            <ac:picMk id="3" creationId="{9ADD4E8D-779A-4BAC-9AEA-FE2E8E302C84}"/>
          </ac:picMkLst>
        </pc:picChg>
      </pc:sldChg>
      <pc:sldChg chg="addSp delSp modSp add replId">
        <pc:chgData name="Leonardo Finavaro" userId="S::leonardofinavaro_andradeit.onmicrosoft.com#ext#@dpdhl.onmicrosoft.com::ec66c14d-999a-4681-b7fe-cbcc8c9fc70f" providerId="AD" clId="Web-{3340CBA7-BA0C-105B-446E-AE710B14BCA8}" dt="2024-12-10T19:13:26.788" v="88" actId="20577"/>
        <pc:sldMkLst>
          <pc:docMk/>
          <pc:sldMk cId="4243447362" sldId="489"/>
        </pc:sldMkLst>
        <pc:spChg chg="mod">
          <ac:chgData name="Leonardo Finavaro" userId="S::leonardofinavaro_andradeit.onmicrosoft.com#ext#@dpdhl.onmicrosoft.com::ec66c14d-999a-4681-b7fe-cbcc8c9fc70f" providerId="AD" clId="Web-{3340CBA7-BA0C-105B-446E-AE710B14BCA8}" dt="2024-12-10T19:13:26.788" v="88" actId="20577"/>
          <ac:spMkLst>
            <pc:docMk/>
            <pc:sldMk cId="4243447362" sldId="489"/>
            <ac:spMk id="5" creationId="{83431A17-E29B-40CA-89C1-E72A8A385F02}"/>
          </ac:spMkLst>
        </pc:spChg>
        <pc:picChg chg="del">
          <ac:chgData name="Leonardo Finavaro" userId="S::leonardofinavaro_andradeit.onmicrosoft.com#ext#@dpdhl.onmicrosoft.com::ec66c14d-999a-4681-b7fe-cbcc8c9fc70f" providerId="AD" clId="Web-{3340CBA7-BA0C-105B-446E-AE710B14BCA8}" dt="2024-12-10T18:21:48.542" v="66"/>
          <ac:picMkLst>
            <pc:docMk/>
            <pc:sldMk cId="4243447362" sldId="489"/>
            <ac:picMk id="2" creationId="{5FE7234C-54AC-EEB8-D00F-2AB73BB35FE5}"/>
          </ac:picMkLst>
        </pc:picChg>
        <pc:picChg chg="add mod">
          <ac:chgData name="Leonardo Finavaro" userId="S::leonardofinavaro_andradeit.onmicrosoft.com#ext#@dpdhl.onmicrosoft.com::ec66c14d-999a-4681-b7fe-cbcc8c9fc70f" providerId="AD" clId="Web-{3340CBA7-BA0C-105B-446E-AE710B14BCA8}" dt="2024-12-10T18:23:16.764" v="76" actId="1076"/>
          <ac:picMkLst>
            <pc:docMk/>
            <pc:sldMk cId="4243447362" sldId="489"/>
            <ac:picMk id="3" creationId="{A20913A2-2375-31B6-EC45-EBFE0C059826}"/>
          </ac:picMkLst>
        </pc:picChg>
      </pc:sldChg>
    </pc:docChg>
  </pc:docChgLst>
  <pc:docChgLst>
    <pc:chgData name="Rafael Machiaveli Marcolino (DHL Supply Chain)" userId="S::rafael.machiaveli@dhl.com::77d814d2-f133-4983-b48d-27536d143f9c" providerId="AD" clId="Web-{019DD00C-233F-A69E-196B-87A5416C0C59}"/>
    <pc:docChg chg="modSld">
      <pc:chgData name="Rafael Machiaveli Marcolino (DHL Supply Chain)" userId="S::rafael.machiaveli@dhl.com::77d814d2-f133-4983-b48d-27536d143f9c" providerId="AD" clId="Web-{019DD00C-233F-A69E-196B-87A5416C0C59}" dt="2024-12-11T21:23:01.630" v="47"/>
      <pc:docMkLst>
        <pc:docMk/>
      </pc:docMkLst>
      <pc:sldChg chg="modSp modNotes">
        <pc:chgData name="Rafael Machiaveli Marcolino (DHL Supply Chain)" userId="S::rafael.machiaveli@dhl.com::77d814d2-f133-4983-b48d-27536d143f9c" providerId="AD" clId="Web-{019DD00C-233F-A69E-196B-87A5416C0C59}" dt="2024-12-11T21:23:01.630" v="47"/>
        <pc:sldMkLst>
          <pc:docMk/>
          <pc:sldMk cId="1684506544" sldId="481"/>
        </pc:sldMkLst>
        <pc:spChg chg="mod">
          <ac:chgData name="Rafael Machiaveli Marcolino (DHL Supply Chain)" userId="S::rafael.machiaveli@dhl.com::77d814d2-f133-4983-b48d-27536d143f9c" providerId="AD" clId="Web-{019DD00C-233F-A69E-196B-87A5416C0C59}" dt="2024-12-11T20:44:29.285" v="19" actId="20577"/>
          <ac:spMkLst>
            <pc:docMk/>
            <pc:sldMk cId="1684506544" sldId="481"/>
            <ac:spMk id="5" creationId="{F3749756-BC88-4F63-8F25-C4B0ED41DCF3}"/>
          </ac:spMkLst>
        </pc:spChg>
      </pc:sldChg>
    </pc:docChg>
  </pc:docChgLst>
  <pc:docChgLst>
    <pc:chgData name="Rafael Machiaveli Marcolino (DHL Supply Chain)" userId="S::rafael.machiaveli@dhl.com::77d814d2-f133-4983-b48d-27536d143f9c" providerId="AD" clId="Web-{B71E9A7F-F73F-4E05-C343-80DE0DEAA928}"/>
    <pc:docChg chg="mod modMainMaster">
      <pc:chgData name="Rafael Machiaveli Marcolino (DHL Supply Chain)" userId="S::rafael.machiaveli@dhl.com::77d814d2-f133-4983-b48d-27536d143f9c" providerId="AD" clId="Web-{B71E9A7F-F73F-4E05-C343-80DE0DEAA928}" dt="2024-12-07T13:03:54.528" v="1" actId="33475"/>
      <pc:docMkLst>
        <pc:docMk/>
      </pc:docMkLst>
      <pc:sldMasterChg chg="addSp">
        <pc:chgData name="Rafael Machiaveli Marcolino (DHL Supply Chain)" userId="S::rafael.machiaveli@dhl.com::77d814d2-f133-4983-b48d-27536d143f9c" providerId="AD" clId="Web-{B71E9A7F-F73F-4E05-C343-80DE0DEAA928}" dt="2024-12-07T13:03:54.528" v="0" actId="33475"/>
        <pc:sldMasterMkLst>
          <pc:docMk/>
          <pc:sldMasterMk cId="0" sldId="2147483661"/>
        </pc:sldMasterMkLst>
        <pc:spChg chg="add">
          <ac:chgData name="Rafael Machiaveli Marcolino (DHL Supply Chain)" userId="S::rafael.machiaveli@dhl.com::77d814d2-f133-4983-b48d-27536d143f9c" providerId="AD" clId="Web-{B71E9A7F-F73F-4E05-C343-80DE0DEAA928}" dt="2024-12-07T13:03:54.528" v="0" actId="33475"/>
          <ac:spMkLst>
            <pc:docMk/>
            <pc:sldMasterMk cId="0" sldId="2147483661"/>
            <ac:spMk id="6" creationId="{F12BE9A0-2B56-A838-F2EE-044C631A0850}"/>
          </ac:spMkLst>
        </pc:spChg>
      </pc:sldMasterChg>
    </pc:docChg>
  </pc:docChgLst>
  <pc:docChgLst>
    <pc:chgData name="Rafael Machiaveli Marcolino (DHL Supply Chain)" userId="77d814d2-f133-4983-b48d-27536d143f9c" providerId="ADAL" clId="{79F45C41-3F3F-476F-8EBE-9CE9B500AB97}"/>
    <pc:docChg chg="undo redo custSel modSld sldOrd addSection delSection modSection">
      <pc:chgData name="Rafael Machiaveli Marcolino (DHL Supply Chain)" userId="77d814d2-f133-4983-b48d-27536d143f9c" providerId="ADAL" clId="{79F45C41-3F3F-476F-8EBE-9CE9B500AB97}" dt="2024-12-11T19:15:49.946" v="206" actId="20577"/>
      <pc:docMkLst>
        <pc:docMk/>
      </pc:docMkLst>
      <pc:sldChg chg="modSp mod ord">
        <pc:chgData name="Rafael Machiaveli Marcolino (DHL Supply Chain)" userId="77d814d2-f133-4983-b48d-27536d143f9c" providerId="ADAL" clId="{79F45C41-3F3F-476F-8EBE-9CE9B500AB97}" dt="2024-12-11T17:35:35.807" v="64" actId="27636"/>
        <pc:sldMkLst>
          <pc:docMk/>
          <pc:sldMk cId="1684506544" sldId="481"/>
        </pc:sldMkLst>
        <pc:spChg chg="mod">
          <ac:chgData name="Rafael Machiaveli Marcolino (DHL Supply Chain)" userId="77d814d2-f133-4983-b48d-27536d143f9c" providerId="ADAL" clId="{79F45C41-3F3F-476F-8EBE-9CE9B500AB97}" dt="2024-12-11T17:35:35.807" v="64" actId="27636"/>
          <ac:spMkLst>
            <pc:docMk/>
            <pc:sldMk cId="1684506544" sldId="481"/>
            <ac:spMk id="5" creationId="{F3749756-BC88-4F63-8F25-C4B0ED41DCF3}"/>
          </ac:spMkLst>
        </pc:spChg>
      </pc:sldChg>
      <pc:sldChg chg="modSp mod">
        <pc:chgData name="Rafael Machiaveli Marcolino (DHL Supply Chain)" userId="77d814d2-f133-4983-b48d-27536d143f9c" providerId="ADAL" clId="{79F45C41-3F3F-476F-8EBE-9CE9B500AB97}" dt="2024-12-11T19:15:49.946" v="206" actId="20577"/>
        <pc:sldMkLst>
          <pc:docMk/>
          <pc:sldMk cId="1434956863" sldId="490"/>
        </pc:sldMkLst>
        <pc:spChg chg="mod">
          <ac:chgData name="Rafael Machiaveli Marcolino (DHL Supply Chain)" userId="77d814d2-f133-4983-b48d-27536d143f9c" providerId="ADAL" clId="{79F45C41-3F3F-476F-8EBE-9CE9B500AB97}" dt="2024-12-11T19:15:49.946" v="206" actId="20577"/>
          <ac:spMkLst>
            <pc:docMk/>
            <pc:sldMk cId="1434956863" sldId="490"/>
            <ac:spMk id="5" creationId="{83431A17-E29B-40CA-89C1-E72A8A385F02}"/>
          </ac:spMkLst>
        </pc:spChg>
      </pc:sldChg>
      <pc:sldChg chg="modSp mod modAnim">
        <pc:chgData name="Rafael Machiaveli Marcolino (DHL Supply Chain)" userId="77d814d2-f133-4983-b48d-27536d143f9c" providerId="ADAL" clId="{79F45C41-3F3F-476F-8EBE-9CE9B500AB97}" dt="2024-12-11T17:25:31.288" v="5"/>
        <pc:sldMkLst>
          <pc:docMk/>
          <pc:sldMk cId="853342247" sldId="491"/>
        </pc:sldMkLst>
        <pc:picChg chg="mod">
          <ac:chgData name="Rafael Machiaveli Marcolino (DHL Supply Chain)" userId="77d814d2-f133-4983-b48d-27536d143f9c" providerId="ADAL" clId="{79F45C41-3F3F-476F-8EBE-9CE9B500AB97}" dt="2024-12-11T17:25:20.318" v="1" actId="1076"/>
          <ac:picMkLst>
            <pc:docMk/>
            <pc:sldMk cId="853342247" sldId="491"/>
            <ac:picMk id="17" creationId="{ABCF48E2-2A85-3DC7-A29E-D0FFE2C77984}"/>
          </ac:picMkLst>
        </pc:picChg>
      </pc:sldChg>
      <pc:sldChg chg="modSp mod modNotesTx">
        <pc:chgData name="Rafael Machiaveli Marcolino (DHL Supply Chain)" userId="77d814d2-f133-4983-b48d-27536d143f9c" providerId="ADAL" clId="{79F45C41-3F3F-476F-8EBE-9CE9B500AB97}" dt="2024-12-11T18:08:54.814" v="98" actId="14100"/>
        <pc:sldMkLst>
          <pc:docMk/>
          <pc:sldMk cId="1904713046" sldId="493"/>
        </pc:sldMkLst>
        <pc:spChg chg="mod">
          <ac:chgData name="Rafael Machiaveli Marcolino (DHL Supply Chain)" userId="77d814d2-f133-4983-b48d-27536d143f9c" providerId="ADAL" clId="{79F45C41-3F3F-476F-8EBE-9CE9B500AB97}" dt="2024-12-11T18:08:54.814" v="98" actId="14100"/>
          <ac:spMkLst>
            <pc:docMk/>
            <pc:sldMk cId="1904713046" sldId="493"/>
            <ac:spMk id="6" creationId="{CFB9FA06-4C33-9A6F-53B5-C27F06F1D051}"/>
          </ac:spMkLst>
        </pc:spChg>
        <pc:spChg chg="mod">
          <ac:chgData name="Rafael Machiaveli Marcolino (DHL Supply Chain)" userId="77d814d2-f133-4983-b48d-27536d143f9c" providerId="ADAL" clId="{79F45C41-3F3F-476F-8EBE-9CE9B500AB97}" dt="2024-12-11T18:08:50.530" v="96" actId="1076"/>
          <ac:spMkLst>
            <pc:docMk/>
            <pc:sldMk cId="1904713046" sldId="493"/>
            <ac:spMk id="7" creationId="{422F356E-935A-0AD7-D13B-65CE2DC25DA9}"/>
          </ac:spMkLst>
        </pc:spChg>
        <pc:picChg chg="mod">
          <ac:chgData name="Rafael Machiaveli Marcolino (DHL Supply Chain)" userId="77d814d2-f133-4983-b48d-27536d143f9c" providerId="ADAL" clId="{79F45C41-3F3F-476F-8EBE-9CE9B500AB97}" dt="2024-12-11T17:27:29.607" v="12" actId="14100"/>
          <ac:picMkLst>
            <pc:docMk/>
            <pc:sldMk cId="1904713046" sldId="493"/>
            <ac:picMk id="5" creationId="{39F5D373-7F54-17B4-97B8-ADC441673441}"/>
          </ac:picMkLst>
        </pc:picChg>
        <pc:picChg chg="mod">
          <ac:chgData name="Rafael Machiaveli Marcolino (DHL Supply Chain)" userId="77d814d2-f133-4983-b48d-27536d143f9c" providerId="ADAL" clId="{79F45C41-3F3F-476F-8EBE-9CE9B500AB97}" dt="2024-12-11T17:27:15.693" v="9" actId="14100"/>
          <ac:picMkLst>
            <pc:docMk/>
            <pc:sldMk cId="1904713046" sldId="493"/>
            <ac:picMk id="10" creationId="{BA752339-81D7-5CEB-90D2-530457227473}"/>
          </ac:picMkLst>
        </pc:picChg>
        <pc:picChg chg="mod">
          <ac:chgData name="Rafael Machiaveli Marcolino (DHL Supply Chain)" userId="77d814d2-f133-4983-b48d-27536d143f9c" providerId="ADAL" clId="{79F45C41-3F3F-476F-8EBE-9CE9B500AB97}" dt="2024-12-11T17:27:10.071" v="7" actId="14100"/>
          <ac:picMkLst>
            <pc:docMk/>
            <pc:sldMk cId="1904713046" sldId="493"/>
            <ac:picMk id="14" creationId="{0F64F2E6-1E47-8F6B-2F0D-6FFC2B253F3D}"/>
          </ac:picMkLst>
        </pc:picChg>
        <pc:cxnChg chg="mod">
          <ac:chgData name="Rafael Machiaveli Marcolino (DHL Supply Chain)" userId="77d814d2-f133-4983-b48d-27536d143f9c" providerId="ADAL" clId="{79F45C41-3F3F-476F-8EBE-9CE9B500AB97}" dt="2024-12-11T17:28:04.128" v="17" actId="208"/>
          <ac:cxnSpMkLst>
            <pc:docMk/>
            <pc:sldMk cId="1904713046" sldId="493"/>
            <ac:cxnSpMk id="9" creationId="{D6CD9483-C3BE-DDCE-54D8-F2B6F17BC285}"/>
          </ac:cxnSpMkLst>
        </pc:cxnChg>
        <pc:cxnChg chg="mod">
          <ac:chgData name="Rafael Machiaveli Marcolino (DHL Supply Chain)" userId="77d814d2-f133-4983-b48d-27536d143f9c" providerId="ADAL" clId="{79F45C41-3F3F-476F-8EBE-9CE9B500AB97}" dt="2024-12-11T17:27:15.693" v="9" actId="14100"/>
          <ac:cxnSpMkLst>
            <pc:docMk/>
            <pc:sldMk cId="1904713046" sldId="493"/>
            <ac:cxnSpMk id="16" creationId="{DEF3B747-A833-0DF3-2A06-ED10E69B2A23}"/>
          </ac:cxnSpMkLst>
        </pc:cxnChg>
      </pc:sldChg>
    </pc:docChg>
  </pc:docChgLst>
  <pc:docChgLst>
    <pc:chgData name="Rafael Machiaveli Marcolino (DHL Supply Chain)" userId="S::rafael.machiaveli@dhl.com::77d814d2-f133-4983-b48d-27536d143f9c" providerId="AD" clId="Web-{B6B50AC8-2A83-18F3-6DA2-9733E95F5F20}"/>
    <pc:docChg chg="modSld">
      <pc:chgData name="Rafael Machiaveli Marcolino (DHL Supply Chain)" userId="S::rafael.machiaveli@dhl.com::77d814d2-f133-4983-b48d-27536d143f9c" providerId="AD" clId="Web-{B6B50AC8-2A83-18F3-6DA2-9733E95F5F20}" dt="2024-12-10T21:04:03.117" v="0" actId="14100"/>
      <pc:docMkLst>
        <pc:docMk/>
      </pc:docMkLst>
      <pc:sldChg chg="modSp">
        <pc:chgData name="Rafael Machiaveli Marcolino (DHL Supply Chain)" userId="S::rafael.machiaveli@dhl.com::77d814d2-f133-4983-b48d-27536d143f9c" providerId="AD" clId="Web-{B6B50AC8-2A83-18F3-6DA2-9733E95F5F20}" dt="2024-12-10T21:04:03.117" v="0" actId="14100"/>
        <pc:sldMkLst>
          <pc:docMk/>
          <pc:sldMk cId="4243447362" sldId="489"/>
        </pc:sldMkLst>
        <pc:spChg chg="mod">
          <ac:chgData name="Rafael Machiaveli Marcolino (DHL Supply Chain)" userId="S::rafael.machiaveli@dhl.com::77d814d2-f133-4983-b48d-27536d143f9c" providerId="AD" clId="Web-{B6B50AC8-2A83-18F3-6DA2-9733E95F5F20}" dt="2024-12-10T21:04:03.117" v="0" actId="14100"/>
          <ac:spMkLst>
            <pc:docMk/>
            <pc:sldMk cId="4243447362" sldId="489"/>
            <ac:spMk id="5" creationId="{83431A17-E29B-40CA-89C1-E72A8A385F02}"/>
          </ac:spMkLst>
        </pc:spChg>
      </pc:sldChg>
    </pc:docChg>
  </pc:docChgLst>
  <pc:docChgLst>
    <pc:chgData name="Leonardo Finavaro" userId="S::leonardofinavaro_andradeit.onmicrosoft.com#ext#@dpdhl.onmicrosoft.com::ec66c14d-999a-4681-b7fe-cbcc8c9fc70f" providerId="AD" clId="Web-{C3BAAEF7-4138-4A6C-04CA-4B1F16110F7B}"/>
    <pc:docChg chg="addSld modSld sldOrd">
      <pc:chgData name="Leonardo Finavaro" userId="S::leonardofinavaro_andradeit.onmicrosoft.com#ext#@dpdhl.onmicrosoft.com::ec66c14d-999a-4681-b7fe-cbcc8c9fc70f" providerId="AD" clId="Web-{C3BAAEF7-4138-4A6C-04CA-4B1F16110F7B}" dt="2024-12-10T22:56:03.481" v="214" actId="20577"/>
      <pc:docMkLst>
        <pc:docMk/>
      </pc:docMkLst>
      <pc:sldChg chg="modSp">
        <pc:chgData name="Leonardo Finavaro" userId="S::leonardofinavaro_andradeit.onmicrosoft.com#ext#@dpdhl.onmicrosoft.com::ec66c14d-999a-4681-b7fe-cbcc8c9fc70f" providerId="AD" clId="Web-{C3BAAEF7-4138-4A6C-04CA-4B1F16110F7B}" dt="2024-12-10T22:42:33.853" v="83" actId="20577"/>
        <pc:sldMkLst>
          <pc:docMk/>
          <pc:sldMk cId="1543926743" sldId="482"/>
        </pc:sldMkLst>
        <pc:spChg chg="mod">
          <ac:chgData name="Leonardo Finavaro" userId="S::leonardofinavaro_andradeit.onmicrosoft.com#ext#@dpdhl.onmicrosoft.com::ec66c14d-999a-4681-b7fe-cbcc8c9fc70f" providerId="AD" clId="Web-{C3BAAEF7-4138-4A6C-04CA-4B1F16110F7B}" dt="2024-12-10T22:42:33.853" v="83" actId="20577"/>
          <ac:spMkLst>
            <pc:docMk/>
            <pc:sldMk cId="1543926743" sldId="482"/>
            <ac:spMk id="5" creationId="{83431A17-E29B-40CA-89C1-E72A8A385F02}"/>
          </ac:spMkLst>
        </pc:spChg>
      </pc:sldChg>
      <pc:sldChg chg="modSp">
        <pc:chgData name="Leonardo Finavaro" userId="S::leonardofinavaro_andradeit.onmicrosoft.com#ext#@dpdhl.onmicrosoft.com::ec66c14d-999a-4681-b7fe-cbcc8c9fc70f" providerId="AD" clId="Web-{C3BAAEF7-4138-4A6C-04CA-4B1F16110F7B}" dt="2024-12-10T22:56:03.481" v="214" actId="20577"/>
        <pc:sldMkLst>
          <pc:docMk/>
          <pc:sldMk cId="1203242286" sldId="483"/>
        </pc:sldMkLst>
        <pc:spChg chg="mod">
          <ac:chgData name="Leonardo Finavaro" userId="S::leonardofinavaro_andradeit.onmicrosoft.com#ext#@dpdhl.onmicrosoft.com::ec66c14d-999a-4681-b7fe-cbcc8c9fc70f" providerId="AD" clId="Web-{C3BAAEF7-4138-4A6C-04CA-4B1F16110F7B}" dt="2024-12-10T22:56:03.481" v="214" actId="20577"/>
          <ac:spMkLst>
            <pc:docMk/>
            <pc:sldMk cId="1203242286" sldId="483"/>
            <ac:spMk id="4" creationId="{BC72CFDE-8352-4964-9FFB-EABABC79FE26}"/>
          </ac:spMkLst>
        </pc:spChg>
      </pc:sldChg>
      <pc:sldChg chg="modSp">
        <pc:chgData name="Leonardo Finavaro" userId="S::leonardofinavaro_andradeit.onmicrosoft.com#ext#@dpdhl.onmicrosoft.com::ec66c14d-999a-4681-b7fe-cbcc8c9fc70f" providerId="AD" clId="Web-{C3BAAEF7-4138-4A6C-04CA-4B1F16110F7B}" dt="2024-12-10T22:49:26.747" v="110" actId="20577"/>
        <pc:sldMkLst>
          <pc:docMk/>
          <pc:sldMk cId="4243447362" sldId="489"/>
        </pc:sldMkLst>
        <pc:spChg chg="mod">
          <ac:chgData name="Leonardo Finavaro" userId="S::leonardofinavaro_andradeit.onmicrosoft.com#ext#@dpdhl.onmicrosoft.com::ec66c14d-999a-4681-b7fe-cbcc8c9fc70f" providerId="AD" clId="Web-{C3BAAEF7-4138-4A6C-04CA-4B1F16110F7B}" dt="2024-12-10T22:49:26.747" v="110" actId="20577"/>
          <ac:spMkLst>
            <pc:docMk/>
            <pc:sldMk cId="4243447362" sldId="489"/>
            <ac:spMk id="5" creationId="{83431A17-E29B-40CA-89C1-E72A8A385F02}"/>
          </ac:spMkLst>
        </pc:spChg>
        <pc:picChg chg="mod">
          <ac:chgData name="Leonardo Finavaro" userId="S::leonardofinavaro_andradeit.onmicrosoft.com#ext#@dpdhl.onmicrosoft.com::ec66c14d-999a-4681-b7fe-cbcc8c9fc70f" providerId="AD" clId="Web-{C3BAAEF7-4138-4A6C-04CA-4B1F16110F7B}" dt="2024-12-10T22:49:26.325" v="109" actId="1076"/>
          <ac:picMkLst>
            <pc:docMk/>
            <pc:sldMk cId="4243447362" sldId="489"/>
            <ac:picMk id="3" creationId="{A20913A2-2375-31B6-EC45-EBFE0C059826}"/>
          </ac:picMkLst>
        </pc:picChg>
      </pc:sldChg>
      <pc:sldChg chg="delSp modSp add ord replId">
        <pc:chgData name="Leonardo Finavaro" userId="S::leonardofinavaro_andradeit.onmicrosoft.com#ext#@dpdhl.onmicrosoft.com::ec66c14d-999a-4681-b7fe-cbcc8c9fc70f" providerId="AD" clId="Web-{C3BAAEF7-4138-4A6C-04CA-4B1F16110F7B}" dt="2024-12-10T22:54:04.149" v="137"/>
        <pc:sldMkLst>
          <pc:docMk/>
          <pc:sldMk cId="1434956863" sldId="490"/>
        </pc:sldMkLst>
        <pc:spChg chg="mod">
          <ac:chgData name="Leonardo Finavaro" userId="S::leonardofinavaro_andradeit.onmicrosoft.com#ext#@dpdhl.onmicrosoft.com::ec66c14d-999a-4681-b7fe-cbcc8c9fc70f" providerId="AD" clId="Web-{C3BAAEF7-4138-4A6C-04CA-4B1F16110F7B}" dt="2024-12-10T22:54:04.149" v="137"/>
          <ac:spMkLst>
            <pc:docMk/>
            <pc:sldMk cId="1434956863" sldId="490"/>
            <ac:spMk id="5" creationId="{83431A17-E29B-40CA-89C1-E72A8A385F02}"/>
          </ac:spMkLst>
        </pc:spChg>
        <pc:picChg chg="del">
          <ac:chgData name="Leonardo Finavaro" userId="S::leonardofinavaro_andradeit.onmicrosoft.com#ext#@dpdhl.onmicrosoft.com::ec66c14d-999a-4681-b7fe-cbcc8c9fc70f" providerId="AD" clId="Web-{C3BAAEF7-4138-4A6C-04CA-4B1F16110F7B}" dt="2024-12-10T22:19:04.902" v="45"/>
          <ac:picMkLst>
            <pc:docMk/>
            <pc:sldMk cId="1434956863" sldId="490"/>
            <ac:picMk id="2" creationId="{5FE7234C-54AC-EEB8-D00F-2AB73BB35FE5}"/>
          </ac:picMkLst>
        </pc:picChg>
      </pc:sldChg>
    </pc:docChg>
  </pc:docChgLst>
  <pc:docChgLst>
    <pc:chgData name="Leonardo Finavaro" userId="S::leonardofinavaro_andradeit.onmicrosoft.com#ext#@dpdhl.onmicrosoft.com::ec66c14d-999a-4681-b7fe-cbcc8c9fc70f" providerId="AD" clId="Web-{D20616FE-CBA3-39E2-7980-541F1DE50BF4}"/>
    <pc:docChg chg="modSld">
      <pc:chgData name="Leonardo Finavaro" userId="S::leonardofinavaro_andradeit.onmicrosoft.com#ext#@dpdhl.onmicrosoft.com::ec66c14d-999a-4681-b7fe-cbcc8c9fc70f" providerId="AD" clId="Web-{D20616FE-CBA3-39E2-7980-541F1DE50BF4}" dt="2024-12-11T15:33:34.773" v="1" actId="20577"/>
      <pc:docMkLst>
        <pc:docMk/>
      </pc:docMkLst>
      <pc:sldChg chg="modSp">
        <pc:chgData name="Leonardo Finavaro" userId="S::leonardofinavaro_andradeit.onmicrosoft.com#ext#@dpdhl.onmicrosoft.com::ec66c14d-999a-4681-b7fe-cbcc8c9fc70f" providerId="AD" clId="Web-{D20616FE-CBA3-39E2-7980-541F1DE50BF4}" dt="2024-12-11T15:33:34.773" v="1" actId="20577"/>
        <pc:sldMkLst>
          <pc:docMk/>
          <pc:sldMk cId="1543926743" sldId="482"/>
        </pc:sldMkLst>
        <pc:spChg chg="mod">
          <ac:chgData name="Leonardo Finavaro" userId="S::leonardofinavaro_andradeit.onmicrosoft.com#ext#@dpdhl.onmicrosoft.com::ec66c14d-999a-4681-b7fe-cbcc8c9fc70f" providerId="AD" clId="Web-{D20616FE-CBA3-39E2-7980-541F1DE50BF4}" dt="2024-12-11T15:33:34.773" v="1" actId="20577"/>
          <ac:spMkLst>
            <pc:docMk/>
            <pc:sldMk cId="1543926743" sldId="482"/>
            <ac:spMk id="5" creationId="{83431A17-E29B-40CA-89C1-E72A8A385F02}"/>
          </ac:spMkLst>
        </pc:spChg>
      </pc:sldChg>
    </pc:docChg>
  </pc:docChgLst>
  <pc:docChgLst>
    <pc:chgData name="Rafael Machiaveli Marcolino (DHL Supply Chain)" userId="S::rafael.machiaveli@dhl.com::77d814d2-f133-4983-b48d-27536d143f9c" providerId="AD" clId="Web-{42BD35DB-854E-6559-2967-9B497C88BD0C}"/>
    <pc:docChg chg="addSld modSld modSection">
      <pc:chgData name="Rafael Machiaveli Marcolino (DHL Supply Chain)" userId="S::rafael.machiaveli@dhl.com::77d814d2-f133-4983-b48d-27536d143f9c" providerId="AD" clId="Web-{42BD35DB-854E-6559-2967-9B497C88BD0C}" dt="2024-12-11T22:27:47.959" v="2"/>
      <pc:docMkLst>
        <pc:docMk/>
      </pc:docMkLst>
      <pc:sldChg chg="modNotes">
        <pc:chgData name="Rafael Machiaveli Marcolino (DHL Supply Chain)" userId="S::rafael.machiaveli@dhl.com::77d814d2-f133-4983-b48d-27536d143f9c" providerId="AD" clId="Web-{42BD35DB-854E-6559-2967-9B497C88BD0C}" dt="2024-12-11T22:27:47.959" v="2"/>
        <pc:sldMkLst>
          <pc:docMk/>
          <pc:sldMk cId="1684506544" sldId="481"/>
        </pc:sldMkLst>
      </pc:sldChg>
      <pc:sldChg chg="add replId">
        <pc:chgData name="Rafael Machiaveli Marcolino (DHL Supply Chain)" userId="S::rafael.machiaveli@dhl.com::77d814d2-f133-4983-b48d-27536d143f9c" providerId="AD" clId="Web-{42BD35DB-854E-6559-2967-9B497C88BD0C}" dt="2024-12-11T22:27:10.958" v="0"/>
        <pc:sldMkLst>
          <pc:docMk/>
          <pc:sldMk cId="2710525952" sldId="494"/>
        </pc:sldMkLst>
      </pc:sldChg>
    </pc:docChg>
  </pc:docChgLst>
  <pc:docChgLst>
    <pc:chgData name="Guilherme Luis De Lima (DHL Supply Chain)" userId="fec449dc-5de6-4cbc-84d3-b382b4576555" providerId="ADAL" clId="{7A0D9CC3-EC9E-4724-A0B5-04D6363C8C7C}"/>
    <pc:docChg chg="undo custSel addSld delSld modSld sldOrd modSection">
      <pc:chgData name="Guilherme Luis De Lima (DHL Supply Chain)" userId="fec449dc-5de6-4cbc-84d3-b382b4576555" providerId="ADAL" clId="{7A0D9CC3-EC9E-4724-A0B5-04D6363C8C7C}" dt="2024-12-11T18:20:53.804" v="638" actId="47"/>
      <pc:docMkLst>
        <pc:docMk/>
      </pc:docMkLst>
      <pc:sldChg chg="modSp mod">
        <pc:chgData name="Guilherme Luis De Lima (DHL Supply Chain)" userId="fec449dc-5de6-4cbc-84d3-b382b4576555" providerId="ADAL" clId="{7A0D9CC3-EC9E-4724-A0B5-04D6363C8C7C}" dt="2024-12-11T17:34:51.586" v="628" actId="27636"/>
        <pc:sldMkLst>
          <pc:docMk/>
          <pc:sldMk cId="1684506544" sldId="481"/>
        </pc:sldMkLst>
        <pc:spChg chg="mod">
          <ac:chgData name="Guilherme Luis De Lima (DHL Supply Chain)" userId="fec449dc-5de6-4cbc-84d3-b382b4576555" providerId="ADAL" clId="{7A0D9CC3-EC9E-4724-A0B5-04D6363C8C7C}" dt="2024-12-11T17:34:51.586" v="628" actId="27636"/>
          <ac:spMkLst>
            <pc:docMk/>
            <pc:sldMk cId="1684506544" sldId="481"/>
            <ac:spMk id="5" creationId="{F3749756-BC88-4F63-8F25-C4B0ED41DCF3}"/>
          </ac:spMkLst>
        </pc:spChg>
      </pc:sldChg>
      <pc:sldChg chg="modSp mod">
        <pc:chgData name="Guilherme Luis De Lima (DHL Supply Chain)" userId="fec449dc-5de6-4cbc-84d3-b382b4576555" providerId="ADAL" clId="{7A0D9CC3-EC9E-4724-A0B5-04D6363C8C7C}" dt="2024-12-10T23:00:30.552" v="377" actId="20577"/>
        <pc:sldMkLst>
          <pc:docMk/>
          <pc:sldMk cId="1543926743" sldId="482"/>
        </pc:sldMkLst>
        <pc:spChg chg="mod">
          <ac:chgData name="Guilherme Luis De Lima (DHL Supply Chain)" userId="fec449dc-5de6-4cbc-84d3-b382b4576555" providerId="ADAL" clId="{7A0D9CC3-EC9E-4724-A0B5-04D6363C8C7C}" dt="2024-12-10T23:00:30.552" v="377" actId="20577"/>
          <ac:spMkLst>
            <pc:docMk/>
            <pc:sldMk cId="1543926743" sldId="482"/>
            <ac:spMk id="5" creationId="{83431A17-E29B-40CA-89C1-E72A8A385F02}"/>
          </ac:spMkLst>
        </pc:spChg>
      </pc:sldChg>
      <pc:sldChg chg="addSp modSp mod">
        <pc:chgData name="Guilherme Luis De Lima (DHL Supply Chain)" userId="fec449dc-5de6-4cbc-84d3-b382b4576555" providerId="ADAL" clId="{7A0D9CC3-EC9E-4724-A0B5-04D6363C8C7C}" dt="2024-12-10T23:05:50.520" v="383" actId="1076"/>
        <pc:sldMkLst>
          <pc:docMk/>
          <pc:sldMk cId="1203242286" sldId="483"/>
        </pc:sldMkLst>
        <pc:spChg chg="mod">
          <ac:chgData name="Guilherme Luis De Lima (DHL Supply Chain)" userId="fec449dc-5de6-4cbc-84d3-b382b4576555" providerId="ADAL" clId="{7A0D9CC3-EC9E-4724-A0B5-04D6363C8C7C}" dt="2024-12-10T23:05:46.613" v="382" actId="1076"/>
          <ac:spMkLst>
            <pc:docMk/>
            <pc:sldMk cId="1203242286" sldId="483"/>
            <ac:spMk id="4" creationId="{BC72CFDE-8352-4964-9FFB-EABABC79FE26}"/>
          </ac:spMkLst>
        </pc:spChg>
        <pc:picChg chg="add mod">
          <ac:chgData name="Guilherme Luis De Lima (DHL Supply Chain)" userId="fec449dc-5de6-4cbc-84d3-b382b4576555" providerId="ADAL" clId="{7A0D9CC3-EC9E-4724-A0B5-04D6363C8C7C}" dt="2024-12-10T23:05:50.520" v="383" actId="1076"/>
          <ac:picMkLst>
            <pc:docMk/>
            <pc:sldMk cId="1203242286" sldId="483"/>
            <ac:picMk id="3" creationId="{B4ECCD3F-F304-10F9-FECF-6F39222E4DD3}"/>
          </ac:picMkLst>
        </pc:picChg>
      </pc:sldChg>
      <pc:sldChg chg="modSp mod">
        <pc:chgData name="Guilherme Luis De Lima (DHL Supply Chain)" userId="fec449dc-5de6-4cbc-84d3-b382b4576555" providerId="ADAL" clId="{7A0D9CC3-EC9E-4724-A0B5-04D6363C8C7C}" dt="2024-12-11T17:32:31.293" v="620" actId="20577"/>
        <pc:sldMkLst>
          <pc:docMk/>
          <pc:sldMk cId="3707211657" sldId="484"/>
        </pc:sldMkLst>
        <pc:spChg chg="mod">
          <ac:chgData name="Guilherme Luis De Lima (DHL Supply Chain)" userId="fec449dc-5de6-4cbc-84d3-b382b4576555" providerId="ADAL" clId="{7A0D9CC3-EC9E-4724-A0B5-04D6363C8C7C}" dt="2024-12-11T17:32:31.293" v="620" actId="20577"/>
          <ac:spMkLst>
            <pc:docMk/>
            <pc:sldMk cId="3707211657" sldId="484"/>
            <ac:spMk id="4" creationId="{500507D8-37C2-40BC-821B-613312615103}"/>
          </ac:spMkLst>
        </pc:spChg>
      </pc:sldChg>
      <pc:sldChg chg="modSp mod">
        <pc:chgData name="Guilherme Luis De Lima (DHL Supply Chain)" userId="fec449dc-5de6-4cbc-84d3-b382b4576555" providerId="ADAL" clId="{7A0D9CC3-EC9E-4724-A0B5-04D6363C8C7C}" dt="2024-12-11T17:35:22.767" v="629" actId="1076"/>
        <pc:sldMkLst>
          <pc:docMk/>
          <pc:sldMk cId="2837883589" sldId="488"/>
        </pc:sldMkLst>
        <pc:picChg chg="mod">
          <ac:chgData name="Guilherme Luis De Lima (DHL Supply Chain)" userId="fec449dc-5de6-4cbc-84d3-b382b4576555" providerId="ADAL" clId="{7A0D9CC3-EC9E-4724-A0B5-04D6363C8C7C}" dt="2024-12-11T17:35:22.767" v="629" actId="1076"/>
          <ac:picMkLst>
            <pc:docMk/>
            <pc:sldMk cId="2837883589" sldId="488"/>
            <ac:picMk id="2" creationId="{5FE7234C-54AC-EEB8-D00F-2AB73BB35FE5}"/>
          </ac:picMkLst>
        </pc:picChg>
      </pc:sldChg>
      <pc:sldChg chg="modSp add del mod">
        <pc:chgData name="Guilherme Luis De Lima (DHL Supply Chain)" userId="fec449dc-5de6-4cbc-84d3-b382b4576555" providerId="ADAL" clId="{7A0D9CC3-EC9E-4724-A0B5-04D6363C8C7C}" dt="2024-12-11T18:20:53.804" v="638" actId="47"/>
        <pc:sldMkLst>
          <pc:docMk/>
          <pc:sldMk cId="4243447362" sldId="489"/>
        </pc:sldMkLst>
        <pc:spChg chg="mod">
          <ac:chgData name="Guilherme Luis De Lima (DHL Supply Chain)" userId="fec449dc-5de6-4cbc-84d3-b382b4576555" providerId="ADAL" clId="{7A0D9CC3-EC9E-4724-A0B5-04D6363C8C7C}" dt="2024-12-10T23:00:37.595" v="378" actId="113"/>
          <ac:spMkLst>
            <pc:docMk/>
            <pc:sldMk cId="4243447362" sldId="489"/>
            <ac:spMk id="5" creationId="{83431A17-E29B-40CA-89C1-E72A8A385F02}"/>
          </ac:spMkLst>
        </pc:spChg>
        <pc:picChg chg="mod">
          <ac:chgData name="Guilherme Luis De Lima (DHL Supply Chain)" userId="fec449dc-5de6-4cbc-84d3-b382b4576555" providerId="ADAL" clId="{7A0D9CC3-EC9E-4724-A0B5-04D6363C8C7C}" dt="2024-12-11T13:53:36.947" v="617" actId="1076"/>
          <ac:picMkLst>
            <pc:docMk/>
            <pc:sldMk cId="4243447362" sldId="489"/>
            <ac:picMk id="3" creationId="{A20913A2-2375-31B6-EC45-EBFE0C059826}"/>
          </ac:picMkLst>
        </pc:picChg>
      </pc:sldChg>
      <pc:sldChg chg="addSp delSp modSp add mod delAnim modAnim">
        <pc:chgData name="Guilherme Luis De Lima (DHL Supply Chain)" userId="fec449dc-5de6-4cbc-84d3-b382b4576555" providerId="ADAL" clId="{7A0D9CC3-EC9E-4724-A0B5-04D6363C8C7C}" dt="2024-12-11T12:56:51.790" v="457" actId="1037"/>
        <pc:sldMkLst>
          <pc:docMk/>
          <pc:sldMk cId="853342247" sldId="491"/>
        </pc:sldMkLst>
        <pc:spChg chg="del">
          <ac:chgData name="Guilherme Luis De Lima (DHL Supply Chain)" userId="fec449dc-5de6-4cbc-84d3-b382b4576555" providerId="ADAL" clId="{7A0D9CC3-EC9E-4724-A0B5-04D6363C8C7C}" dt="2024-12-10T22:55:44.163" v="85" actId="478"/>
          <ac:spMkLst>
            <pc:docMk/>
            <pc:sldMk cId="853342247" sldId="491"/>
            <ac:spMk id="4" creationId="{BC72CFDE-8352-4964-9FFB-EABABC79FE26}"/>
          </ac:spMkLst>
        </pc:spChg>
        <pc:spChg chg="add del mod">
          <ac:chgData name="Guilherme Luis De Lima (DHL Supply Chain)" userId="fec449dc-5de6-4cbc-84d3-b382b4576555" providerId="ADAL" clId="{7A0D9CC3-EC9E-4724-A0B5-04D6363C8C7C}" dt="2024-12-11T12:31:00.218" v="428" actId="478"/>
          <ac:spMkLst>
            <pc:docMk/>
            <pc:sldMk cId="853342247" sldId="491"/>
            <ac:spMk id="6" creationId="{CFB9FA06-4C33-9A6F-53B5-C27F06F1D051}"/>
          </ac:spMkLst>
        </pc:spChg>
        <pc:spChg chg="add del mod">
          <ac:chgData name="Guilherme Luis De Lima (DHL Supply Chain)" userId="fec449dc-5de6-4cbc-84d3-b382b4576555" providerId="ADAL" clId="{7A0D9CC3-EC9E-4724-A0B5-04D6363C8C7C}" dt="2024-12-11T12:31:00.218" v="428" actId="478"/>
          <ac:spMkLst>
            <pc:docMk/>
            <pc:sldMk cId="853342247" sldId="491"/>
            <ac:spMk id="7" creationId="{422F356E-935A-0AD7-D13B-65CE2DC25DA9}"/>
          </ac:spMkLst>
        </pc:spChg>
        <pc:spChg chg="add mod">
          <ac:chgData name="Guilherme Luis De Lima (DHL Supply Chain)" userId="fec449dc-5de6-4cbc-84d3-b382b4576555" providerId="ADAL" clId="{7A0D9CC3-EC9E-4724-A0B5-04D6363C8C7C}" dt="2024-12-11T12:31:00.218" v="428" actId="478"/>
          <ac:spMkLst>
            <pc:docMk/>
            <pc:sldMk cId="853342247" sldId="491"/>
            <ac:spMk id="16" creationId="{66D75ABF-9FB1-2768-AF58-39FC7695F7EA}"/>
          </ac:spMkLst>
        </pc:spChg>
        <pc:graphicFrameChg chg="add mod">
          <ac:chgData name="Guilherme Luis De Lima (DHL Supply Chain)" userId="fec449dc-5de6-4cbc-84d3-b382b4576555" providerId="ADAL" clId="{7A0D9CC3-EC9E-4724-A0B5-04D6363C8C7C}" dt="2024-12-10T22:56:08.696" v="132"/>
          <ac:graphicFrameMkLst>
            <pc:docMk/>
            <pc:sldMk cId="853342247" sldId="491"/>
            <ac:graphicFrameMk id="8" creationId="{9151140C-D926-B521-FCCE-F64B10FB07D2}"/>
          </ac:graphicFrameMkLst>
        </pc:graphicFrameChg>
        <pc:graphicFrameChg chg="add mod">
          <ac:chgData name="Guilherme Luis De Lima (DHL Supply Chain)" userId="fec449dc-5de6-4cbc-84d3-b382b4576555" providerId="ADAL" clId="{7A0D9CC3-EC9E-4724-A0B5-04D6363C8C7C}" dt="2024-12-10T22:56:43.223" v="139"/>
          <ac:graphicFrameMkLst>
            <pc:docMk/>
            <pc:sldMk cId="853342247" sldId="491"/>
            <ac:graphicFrameMk id="11" creationId="{BAB270C6-B186-3031-FCCD-ECEC1ECE0AF8}"/>
          </ac:graphicFrameMkLst>
        </pc:graphicFrameChg>
        <pc:graphicFrameChg chg="add mod">
          <ac:chgData name="Guilherme Luis De Lima (DHL Supply Chain)" userId="fec449dc-5de6-4cbc-84d3-b382b4576555" providerId="ADAL" clId="{7A0D9CC3-EC9E-4724-A0B5-04D6363C8C7C}" dt="2024-12-10T22:56:47.886" v="142"/>
          <ac:graphicFrameMkLst>
            <pc:docMk/>
            <pc:sldMk cId="853342247" sldId="491"/>
            <ac:graphicFrameMk id="12" creationId="{AA763192-76E3-F7A0-07CA-C71FA36FEA6D}"/>
          </ac:graphicFrameMkLst>
        </pc:graphicFrameChg>
        <pc:picChg chg="del">
          <ac:chgData name="Guilherme Luis De Lima (DHL Supply Chain)" userId="fec449dc-5de6-4cbc-84d3-b382b4576555" providerId="ADAL" clId="{7A0D9CC3-EC9E-4724-A0B5-04D6363C8C7C}" dt="2024-12-10T22:55:44.163" v="85" actId="478"/>
          <ac:picMkLst>
            <pc:docMk/>
            <pc:sldMk cId="853342247" sldId="491"/>
            <ac:picMk id="3" creationId="{B4ECCD3F-F304-10F9-FECF-6F39222E4DD3}"/>
          </ac:picMkLst>
        </pc:picChg>
        <pc:picChg chg="add del mod">
          <ac:chgData name="Guilherme Luis De Lima (DHL Supply Chain)" userId="fec449dc-5de6-4cbc-84d3-b382b4576555" providerId="ADAL" clId="{7A0D9CC3-EC9E-4724-A0B5-04D6363C8C7C}" dt="2024-12-11T12:31:00.218" v="428" actId="478"/>
          <ac:picMkLst>
            <pc:docMk/>
            <pc:sldMk cId="853342247" sldId="491"/>
            <ac:picMk id="10" creationId="{BA752339-81D7-5CEB-90D2-530457227473}"/>
          </ac:picMkLst>
        </pc:picChg>
        <pc:picChg chg="add del mod">
          <ac:chgData name="Guilherme Luis De Lima (DHL Supply Chain)" userId="fec449dc-5de6-4cbc-84d3-b382b4576555" providerId="ADAL" clId="{7A0D9CC3-EC9E-4724-A0B5-04D6363C8C7C}" dt="2024-12-11T12:31:00.218" v="428" actId="478"/>
          <ac:picMkLst>
            <pc:docMk/>
            <pc:sldMk cId="853342247" sldId="491"/>
            <ac:picMk id="14" creationId="{0F64F2E6-1E47-8F6B-2F0D-6FFC2B253F3D}"/>
          </ac:picMkLst>
        </pc:picChg>
        <pc:picChg chg="add mod">
          <ac:chgData name="Guilherme Luis De Lima (DHL Supply Chain)" userId="fec449dc-5de6-4cbc-84d3-b382b4576555" providerId="ADAL" clId="{7A0D9CC3-EC9E-4724-A0B5-04D6363C8C7C}" dt="2024-12-11T12:51:51.285" v="442" actId="1076"/>
          <ac:picMkLst>
            <pc:docMk/>
            <pc:sldMk cId="853342247" sldId="491"/>
            <ac:picMk id="17" creationId="{ABCF48E2-2A85-3DC7-A29E-D0FFE2C77984}"/>
          </ac:picMkLst>
        </pc:picChg>
        <pc:picChg chg="add del mod">
          <ac:chgData name="Guilherme Luis De Lima (DHL Supply Chain)" userId="fec449dc-5de6-4cbc-84d3-b382b4576555" providerId="ADAL" clId="{7A0D9CC3-EC9E-4724-A0B5-04D6363C8C7C}" dt="2024-12-11T12:56:12.619" v="445" actId="478"/>
          <ac:picMkLst>
            <pc:docMk/>
            <pc:sldMk cId="853342247" sldId="491"/>
            <ac:picMk id="18" creationId="{2633BB3A-4491-54D2-D77F-DE7CF5283CD3}"/>
          </ac:picMkLst>
        </pc:picChg>
        <pc:picChg chg="add mod modCrop">
          <ac:chgData name="Guilherme Luis De Lima (DHL Supply Chain)" userId="fec449dc-5de6-4cbc-84d3-b382b4576555" providerId="ADAL" clId="{7A0D9CC3-EC9E-4724-A0B5-04D6363C8C7C}" dt="2024-12-11T12:56:51.790" v="457" actId="1037"/>
          <ac:picMkLst>
            <pc:docMk/>
            <pc:sldMk cId="853342247" sldId="491"/>
            <ac:picMk id="19" creationId="{62102400-D400-F4DF-B553-6EFD6D3EC7E1}"/>
          </ac:picMkLst>
        </pc:picChg>
      </pc:sldChg>
      <pc:sldChg chg="addSp delSp modSp add mod ord">
        <pc:chgData name="Guilherme Luis De Lima (DHL Supply Chain)" userId="fec449dc-5de6-4cbc-84d3-b382b4576555" providerId="ADAL" clId="{7A0D9CC3-EC9E-4724-A0B5-04D6363C8C7C}" dt="2024-12-11T17:36:35.346" v="631" actId="1076"/>
        <pc:sldMkLst>
          <pc:docMk/>
          <pc:sldMk cId="1261181990" sldId="492"/>
        </pc:sldMkLst>
        <pc:spChg chg="add del mod">
          <ac:chgData name="Guilherme Luis De Lima (DHL Supply Chain)" userId="fec449dc-5de6-4cbc-84d3-b382b4576555" providerId="ADAL" clId="{7A0D9CC3-EC9E-4724-A0B5-04D6363C8C7C}" dt="2024-12-10T23:07:44.463" v="398" actId="478"/>
          <ac:spMkLst>
            <pc:docMk/>
            <pc:sldMk cId="1261181990" sldId="492"/>
            <ac:spMk id="4" creationId="{8FBBDC19-936A-3F9E-1DEA-BE3D4B3A5F54}"/>
          </ac:spMkLst>
        </pc:spChg>
        <pc:spChg chg="mod">
          <ac:chgData name="Guilherme Luis De Lima (DHL Supply Chain)" userId="fec449dc-5de6-4cbc-84d3-b382b4576555" providerId="ADAL" clId="{7A0D9CC3-EC9E-4724-A0B5-04D6363C8C7C}" dt="2024-12-11T13:12:54.678" v="589" actId="20577"/>
          <ac:spMkLst>
            <pc:docMk/>
            <pc:sldMk cId="1261181990" sldId="492"/>
            <ac:spMk id="6" creationId="{CFB9FA06-4C33-9A6F-53B5-C27F06F1D051}"/>
          </ac:spMkLst>
        </pc:spChg>
        <pc:spChg chg="del">
          <ac:chgData name="Guilherme Luis De Lima (DHL Supply Chain)" userId="fec449dc-5de6-4cbc-84d3-b382b4576555" providerId="ADAL" clId="{7A0D9CC3-EC9E-4724-A0B5-04D6363C8C7C}" dt="2024-12-10T22:59:10.029" v="329" actId="478"/>
          <ac:spMkLst>
            <pc:docMk/>
            <pc:sldMk cId="1261181990" sldId="492"/>
            <ac:spMk id="7" creationId="{422F356E-935A-0AD7-D13B-65CE2DC25DA9}"/>
          </ac:spMkLst>
        </pc:spChg>
        <pc:spChg chg="add del">
          <ac:chgData name="Guilherme Luis De Lima (DHL Supply Chain)" userId="fec449dc-5de6-4cbc-84d3-b382b4576555" providerId="ADAL" clId="{7A0D9CC3-EC9E-4724-A0B5-04D6363C8C7C}" dt="2024-12-11T12:30:53.617" v="426" actId="22"/>
          <ac:spMkLst>
            <pc:docMk/>
            <pc:sldMk cId="1261181990" sldId="492"/>
            <ac:spMk id="13" creationId="{77455CDF-47B3-359D-EBA5-7B2B2415922C}"/>
          </ac:spMkLst>
        </pc:spChg>
        <pc:picChg chg="add mod">
          <ac:chgData name="Guilherme Luis De Lima (DHL Supply Chain)" userId="fec449dc-5de6-4cbc-84d3-b382b4576555" providerId="ADAL" clId="{7A0D9CC3-EC9E-4724-A0B5-04D6363C8C7C}" dt="2024-12-11T17:36:34.127" v="630" actId="1076"/>
          <ac:picMkLst>
            <pc:docMk/>
            <pc:sldMk cId="1261181990" sldId="492"/>
            <ac:picMk id="8" creationId="{7115CA87-E424-327F-3B41-8011592D88B5}"/>
          </ac:picMkLst>
        </pc:picChg>
        <pc:picChg chg="del">
          <ac:chgData name="Guilherme Luis De Lima (DHL Supply Chain)" userId="fec449dc-5de6-4cbc-84d3-b382b4576555" providerId="ADAL" clId="{7A0D9CC3-EC9E-4724-A0B5-04D6363C8C7C}" dt="2024-12-10T22:59:06.427" v="328" actId="478"/>
          <ac:picMkLst>
            <pc:docMk/>
            <pc:sldMk cId="1261181990" sldId="492"/>
            <ac:picMk id="10" creationId="{BA752339-81D7-5CEB-90D2-530457227473}"/>
          </ac:picMkLst>
        </pc:picChg>
        <pc:picChg chg="add mod">
          <ac:chgData name="Guilherme Luis De Lima (DHL Supply Chain)" userId="fec449dc-5de6-4cbc-84d3-b382b4576555" providerId="ADAL" clId="{7A0D9CC3-EC9E-4724-A0B5-04D6363C8C7C}" dt="2024-12-11T17:36:35.346" v="631" actId="1076"/>
          <ac:picMkLst>
            <pc:docMk/>
            <pc:sldMk cId="1261181990" sldId="492"/>
            <ac:picMk id="11" creationId="{1FA6ABB8-B165-9862-613D-BEBFAD01B5CE}"/>
          </ac:picMkLst>
        </pc:picChg>
      </pc:sldChg>
      <pc:sldChg chg="addSp delSp modSp add mod">
        <pc:chgData name="Guilherme Luis De Lima (DHL Supply Chain)" userId="fec449dc-5de6-4cbc-84d3-b382b4576555" providerId="ADAL" clId="{7A0D9CC3-EC9E-4724-A0B5-04D6363C8C7C}" dt="2024-12-11T17:38:32.072" v="636" actId="1076"/>
        <pc:sldMkLst>
          <pc:docMk/>
          <pc:sldMk cId="1904713046" sldId="493"/>
        </pc:sldMkLst>
        <pc:spChg chg="mod">
          <ac:chgData name="Guilherme Luis De Lima (DHL Supply Chain)" userId="fec449dc-5de6-4cbc-84d3-b382b4576555" providerId="ADAL" clId="{7A0D9CC3-EC9E-4724-A0B5-04D6363C8C7C}" dt="2024-12-11T13:14:01.365" v="597" actId="14100"/>
          <ac:spMkLst>
            <pc:docMk/>
            <pc:sldMk cId="1904713046" sldId="493"/>
            <ac:spMk id="6" creationId="{CFB9FA06-4C33-9A6F-53B5-C27F06F1D051}"/>
          </ac:spMkLst>
        </pc:spChg>
        <pc:spChg chg="mod">
          <ac:chgData name="Guilherme Luis De Lima (DHL Supply Chain)" userId="fec449dc-5de6-4cbc-84d3-b382b4576555" providerId="ADAL" clId="{7A0D9CC3-EC9E-4724-A0B5-04D6363C8C7C}" dt="2024-12-11T13:13:55.541" v="595" actId="1076"/>
          <ac:spMkLst>
            <pc:docMk/>
            <pc:sldMk cId="1904713046" sldId="493"/>
            <ac:spMk id="7" creationId="{422F356E-935A-0AD7-D13B-65CE2DC25DA9}"/>
          </ac:spMkLst>
        </pc:spChg>
        <pc:graphicFrameChg chg="add mod">
          <ac:chgData name="Guilherme Luis De Lima (DHL Supply Chain)" userId="fec449dc-5de6-4cbc-84d3-b382b4576555" providerId="ADAL" clId="{7A0D9CC3-EC9E-4724-A0B5-04D6363C8C7C}" dt="2024-12-11T13:13:07.292" v="590"/>
          <ac:graphicFrameMkLst>
            <pc:docMk/>
            <pc:sldMk cId="1904713046" sldId="493"/>
            <ac:graphicFrameMk id="3" creationId="{144993AD-1B5C-7629-0E17-2AA8F342536D}"/>
          </ac:graphicFrameMkLst>
        </pc:graphicFrameChg>
        <pc:picChg chg="add mod">
          <ac:chgData name="Guilherme Luis De Lima (DHL Supply Chain)" userId="fec449dc-5de6-4cbc-84d3-b382b4576555" providerId="ADAL" clId="{7A0D9CC3-EC9E-4724-A0B5-04D6363C8C7C}" dt="2024-12-11T17:38:32.072" v="636" actId="1076"/>
          <ac:picMkLst>
            <pc:docMk/>
            <pc:sldMk cId="1904713046" sldId="493"/>
            <ac:picMk id="4" creationId="{E59A1FD5-9A21-8F29-3652-EF34777B712C}"/>
          </ac:picMkLst>
        </pc:picChg>
        <pc:picChg chg="add mod">
          <ac:chgData name="Guilherme Luis De Lima (DHL Supply Chain)" userId="fec449dc-5de6-4cbc-84d3-b382b4576555" providerId="ADAL" clId="{7A0D9CC3-EC9E-4724-A0B5-04D6363C8C7C}" dt="2024-12-11T13:14:07.822" v="600" actId="1076"/>
          <ac:picMkLst>
            <pc:docMk/>
            <pc:sldMk cId="1904713046" sldId="493"/>
            <ac:picMk id="5" creationId="{39F5D373-7F54-17B4-97B8-ADC441673441}"/>
          </ac:picMkLst>
        </pc:picChg>
        <pc:picChg chg="del mod">
          <ac:chgData name="Guilherme Luis De Lima (DHL Supply Chain)" userId="fec449dc-5de6-4cbc-84d3-b382b4576555" providerId="ADAL" clId="{7A0D9CC3-EC9E-4724-A0B5-04D6363C8C7C}" dt="2024-12-11T17:38:26.662" v="632" actId="478"/>
          <ac:picMkLst>
            <pc:docMk/>
            <pc:sldMk cId="1904713046" sldId="493"/>
            <ac:picMk id="10" creationId="{BA752339-81D7-5CEB-90D2-530457227473}"/>
          </ac:picMkLst>
        </pc:picChg>
        <pc:picChg chg="mod">
          <ac:chgData name="Guilherme Luis De Lima (DHL Supply Chain)" userId="fec449dc-5de6-4cbc-84d3-b382b4576555" providerId="ADAL" clId="{7A0D9CC3-EC9E-4724-A0B5-04D6363C8C7C}" dt="2024-12-11T13:15:00.261" v="611" actId="1076"/>
          <ac:picMkLst>
            <pc:docMk/>
            <pc:sldMk cId="1904713046" sldId="493"/>
            <ac:picMk id="14" creationId="{0F64F2E6-1E47-8F6B-2F0D-6FFC2B253F3D}"/>
          </ac:picMkLst>
        </pc:picChg>
        <pc:cxnChg chg="add mod">
          <ac:chgData name="Guilherme Luis De Lima (DHL Supply Chain)" userId="fec449dc-5de6-4cbc-84d3-b382b4576555" providerId="ADAL" clId="{7A0D9CC3-EC9E-4724-A0B5-04D6363C8C7C}" dt="2024-12-11T13:14:39.343" v="607" actId="1582"/>
          <ac:cxnSpMkLst>
            <pc:docMk/>
            <pc:sldMk cId="1904713046" sldId="493"/>
            <ac:cxnSpMk id="9" creationId="{D6CD9483-C3BE-DDCE-54D8-F2B6F17BC285}"/>
          </ac:cxnSpMkLst>
        </pc:cxnChg>
        <pc:cxnChg chg="add del mod">
          <ac:chgData name="Guilherme Luis De Lima (DHL Supply Chain)" userId="fec449dc-5de6-4cbc-84d3-b382b4576555" providerId="ADAL" clId="{7A0D9CC3-EC9E-4724-A0B5-04D6363C8C7C}" dt="2024-12-11T13:15:01.315" v="612" actId="478"/>
          <ac:cxnSpMkLst>
            <pc:docMk/>
            <pc:sldMk cId="1904713046" sldId="493"/>
            <ac:cxnSpMk id="12" creationId="{4CEF633C-899B-2F39-0CDE-F7ECBB496A00}"/>
          </ac:cxnSpMkLst>
        </pc:cxnChg>
        <pc:cxnChg chg="add mod">
          <ac:chgData name="Guilherme Luis De Lima (DHL Supply Chain)" userId="fec449dc-5de6-4cbc-84d3-b382b4576555" providerId="ADAL" clId="{7A0D9CC3-EC9E-4724-A0B5-04D6363C8C7C}" dt="2024-12-11T17:38:26.662" v="632" actId="478"/>
          <ac:cxnSpMkLst>
            <pc:docMk/>
            <pc:sldMk cId="1904713046" sldId="493"/>
            <ac:cxnSpMk id="16" creationId="{DEF3B747-A833-0DF3-2A06-ED10E69B2A23}"/>
          </ac:cxnSpMkLst>
        </pc:cxnChg>
      </pc:sldChg>
    </pc:docChg>
  </pc:docChgLst>
  <pc:docChgLst>
    <pc:chgData name="Rafael Machiaveli Marcolino (DHL Supply Chain)" userId="S::rafael.machiaveli@dhl.com::77d814d2-f133-4983-b48d-27536d143f9c" providerId="AD" clId="Web-{C2389393-0CAD-CA88-F03D-37B5B92F5FBB}"/>
    <pc:docChg chg="modSld">
      <pc:chgData name="Rafael Machiaveli Marcolino (DHL Supply Chain)" userId="S::rafael.machiaveli@dhl.com::77d814d2-f133-4983-b48d-27536d143f9c" providerId="AD" clId="Web-{C2389393-0CAD-CA88-F03D-37B5B92F5FBB}" dt="2024-12-10T13:24:03.337" v="1" actId="20577"/>
      <pc:docMkLst>
        <pc:docMk/>
      </pc:docMkLst>
      <pc:sldChg chg="modSp">
        <pc:chgData name="Rafael Machiaveli Marcolino (DHL Supply Chain)" userId="S::rafael.machiaveli@dhl.com::77d814d2-f133-4983-b48d-27536d143f9c" providerId="AD" clId="Web-{C2389393-0CAD-CA88-F03D-37B5B92F5FBB}" dt="2024-12-10T13:24:03.337" v="1" actId="20577"/>
        <pc:sldMkLst>
          <pc:docMk/>
          <pc:sldMk cId="0" sldId="480"/>
        </pc:sldMkLst>
        <pc:spChg chg="mod">
          <ac:chgData name="Rafael Machiaveli Marcolino (DHL Supply Chain)" userId="S::rafael.machiaveli@dhl.com::77d814d2-f133-4983-b48d-27536d143f9c" providerId="AD" clId="Web-{C2389393-0CAD-CA88-F03D-37B5B92F5FBB}" dt="2024-12-10T13:24:03.337" v="1" actId="20577"/>
          <ac:spMkLst>
            <pc:docMk/>
            <pc:sldMk cId="0" sldId="480"/>
            <ac:spMk id="120" creationId="{00000000-0000-0000-0000-000000000000}"/>
          </ac:spMkLst>
        </pc:spChg>
      </pc:sldChg>
    </pc:docChg>
  </pc:docChgLst>
  <pc:docChgLst>
    <pc:chgData name="Rafael Machiaveli Marcolino (DHL Supply Chain)" userId="S::rafael.machiaveli@dhl.com::77d814d2-f133-4983-b48d-27536d143f9c" providerId="AD" clId="Web-{0C76F951-6103-E6DD-2129-53A7A0ADD76E}"/>
    <pc:docChg chg="modSld">
      <pc:chgData name="Rafael Machiaveli Marcolino (DHL Supply Chain)" userId="S::rafael.machiaveli@dhl.com::77d814d2-f133-4983-b48d-27536d143f9c" providerId="AD" clId="Web-{0C76F951-6103-E6DD-2129-53A7A0ADD76E}" dt="2024-12-11T17:24:50.559" v="9" actId="1076"/>
      <pc:docMkLst>
        <pc:docMk/>
      </pc:docMkLst>
      <pc:sldChg chg="modSp">
        <pc:chgData name="Rafael Machiaveli Marcolino (DHL Supply Chain)" userId="S::rafael.machiaveli@dhl.com::77d814d2-f133-4983-b48d-27536d143f9c" providerId="AD" clId="Web-{0C76F951-6103-E6DD-2129-53A7A0ADD76E}" dt="2024-12-11T17:24:42.246" v="6" actId="1076"/>
        <pc:sldMkLst>
          <pc:docMk/>
          <pc:sldMk cId="1203242286" sldId="483"/>
        </pc:sldMkLst>
        <pc:picChg chg="mod">
          <ac:chgData name="Rafael Machiaveli Marcolino (DHL Supply Chain)" userId="S::rafael.machiaveli@dhl.com::77d814d2-f133-4983-b48d-27536d143f9c" providerId="AD" clId="Web-{0C76F951-6103-E6DD-2129-53A7A0ADD76E}" dt="2024-12-11T17:24:42.246" v="6" actId="1076"/>
          <ac:picMkLst>
            <pc:docMk/>
            <pc:sldMk cId="1203242286" sldId="483"/>
            <ac:picMk id="3" creationId="{B4ECCD3F-F304-10F9-FECF-6F39222E4DD3}"/>
          </ac:picMkLst>
        </pc:picChg>
      </pc:sldChg>
      <pc:sldChg chg="modSp">
        <pc:chgData name="Rafael Machiaveli Marcolino (DHL Supply Chain)" userId="S::rafael.machiaveli@dhl.com::77d814d2-f133-4983-b48d-27536d143f9c" providerId="AD" clId="Web-{0C76F951-6103-E6DD-2129-53A7A0ADD76E}" dt="2024-12-11T17:24:14.447" v="1" actId="1076"/>
        <pc:sldMkLst>
          <pc:docMk/>
          <pc:sldMk cId="2837883589" sldId="488"/>
        </pc:sldMkLst>
        <pc:picChg chg="mod">
          <ac:chgData name="Rafael Machiaveli Marcolino (DHL Supply Chain)" userId="S::rafael.machiaveli@dhl.com::77d814d2-f133-4983-b48d-27536d143f9c" providerId="AD" clId="Web-{0C76F951-6103-E6DD-2129-53A7A0ADD76E}" dt="2024-12-11T17:24:14.447" v="1" actId="1076"/>
          <ac:picMkLst>
            <pc:docMk/>
            <pc:sldMk cId="2837883589" sldId="488"/>
            <ac:picMk id="2" creationId="{5FE7234C-54AC-EEB8-D00F-2AB73BB35FE5}"/>
          </ac:picMkLst>
        </pc:picChg>
      </pc:sldChg>
      <pc:sldChg chg="modSp">
        <pc:chgData name="Rafael Machiaveli Marcolino (DHL Supply Chain)" userId="S::rafael.machiaveli@dhl.com::77d814d2-f133-4983-b48d-27536d143f9c" providerId="AD" clId="Web-{0C76F951-6103-E6DD-2129-53A7A0ADD76E}" dt="2024-12-11T17:24:28.573" v="4" actId="1076"/>
        <pc:sldMkLst>
          <pc:docMk/>
          <pc:sldMk cId="4243447362" sldId="489"/>
        </pc:sldMkLst>
        <pc:spChg chg="mod">
          <ac:chgData name="Rafael Machiaveli Marcolino (DHL Supply Chain)" userId="S::rafael.machiaveli@dhl.com::77d814d2-f133-4983-b48d-27536d143f9c" providerId="AD" clId="Web-{0C76F951-6103-E6DD-2129-53A7A0ADD76E}" dt="2024-12-11T17:24:25.089" v="2" actId="14100"/>
          <ac:spMkLst>
            <pc:docMk/>
            <pc:sldMk cId="4243447362" sldId="489"/>
            <ac:spMk id="5" creationId="{83431A17-E29B-40CA-89C1-E72A8A385F02}"/>
          </ac:spMkLst>
        </pc:spChg>
        <pc:picChg chg="mod">
          <ac:chgData name="Rafael Machiaveli Marcolino (DHL Supply Chain)" userId="S::rafael.machiaveli@dhl.com::77d814d2-f133-4983-b48d-27536d143f9c" providerId="AD" clId="Web-{0C76F951-6103-E6DD-2129-53A7A0ADD76E}" dt="2024-12-11T17:24:28.573" v="4" actId="1076"/>
          <ac:picMkLst>
            <pc:docMk/>
            <pc:sldMk cId="4243447362" sldId="489"/>
            <ac:picMk id="3" creationId="{A20913A2-2375-31B6-EC45-EBFE0C059826}"/>
          </ac:picMkLst>
        </pc:picChg>
      </pc:sldChg>
      <pc:sldChg chg="modSp">
        <pc:chgData name="Rafael Machiaveli Marcolino (DHL Supply Chain)" userId="S::rafael.machiaveli@dhl.com::77d814d2-f133-4983-b48d-27536d143f9c" providerId="AD" clId="Web-{0C76F951-6103-E6DD-2129-53A7A0ADD76E}" dt="2024-12-11T17:24:50.559" v="9" actId="1076"/>
        <pc:sldMkLst>
          <pc:docMk/>
          <pc:sldMk cId="1261181990" sldId="492"/>
        </pc:sldMkLst>
        <pc:picChg chg="mod">
          <ac:chgData name="Rafael Machiaveli Marcolino (DHL Supply Chain)" userId="S::rafael.machiaveli@dhl.com::77d814d2-f133-4983-b48d-27536d143f9c" providerId="AD" clId="Web-{0C76F951-6103-E6DD-2129-53A7A0ADD76E}" dt="2024-12-11T17:24:48.512" v="8" actId="14100"/>
          <ac:picMkLst>
            <pc:docMk/>
            <pc:sldMk cId="1261181990" sldId="492"/>
            <ac:picMk id="8" creationId="{7115CA87-E424-327F-3B41-8011592D88B5}"/>
          </ac:picMkLst>
        </pc:picChg>
        <pc:picChg chg="mod">
          <ac:chgData name="Rafael Machiaveli Marcolino (DHL Supply Chain)" userId="S::rafael.machiaveli@dhl.com::77d814d2-f133-4983-b48d-27536d143f9c" providerId="AD" clId="Web-{0C76F951-6103-E6DD-2129-53A7A0ADD76E}" dt="2024-12-11T17:24:50.559" v="9" actId="1076"/>
          <ac:picMkLst>
            <pc:docMk/>
            <pc:sldMk cId="1261181990" sldId="492"/>
            <ac:picMk id="11" creationId="{1FA6ABB8-B165-9862-613D-BEBFAD01B5CE}"/>
          </ac:picMkLst>
        </pc:picChg>
      </pc:sldChg>
    </pc:docChg>
  </pc:docChgLst>
  <pc:docChgLst>
    <pc:chgData name="Rafael Machiaveli Marcolino (DHL Supply Chain)" userId="S::rafael.machiaveli@dhl.com::77d814d2-f133-4983-b48d-27536d143f9c" providerId="AD" clId="Web-{2D6C80B6-965F-3266-D2A2-588A5FFE63D5}"/>
    <pc:docChg chg="modSld">
      <pc:chgData name="Rafael Machiaveli Marcolino (DHL Supply Chain)" userId="S::rafael.machiaveli@dhl.com::77d814d2-f133-4983-b48d-27536d143f9c" providerId="AD" clId="Web-{2D6C80B6-965F-3266-D2A2-588A5FFE63D5}" dt="2024-12-10T21:04:18.117" v="0" actId="14100"/>
      <pc:docMkLst>
        <pc:docMk/>
      </pc:docMkLst>
      <pc:sldChg chg="modSp">
        <pc:chgData name="Rafael Machiaveli Marcolino (DHL Supply Chain)" userId="S::rafael.machiaveli@dhl.com::77d814d2-f133-4983-b48d-27536d143f9c" providerId="AD" clId="Web-{2D6C80B6-965F-3266-D2A2-588A5FFE63D5}" dt="2024-12-10T21:04:18.117" v="0" actId="14100"/>
        <pc:sldMkLst>
          <pc:docMk/>
          <pc:sldMk cId="2837883589" sldId="488"/>
        </pc:sldMkLst>
        <pc:spChg chg="mod">
          <ac:chgData name="Rafael Machiaveli Marcolino (DHL Supply Chain)" userId="S::rafael.machiaveli@dhl.com::77d814d2-f133-4983-b48d-27536d143f9c" providerId="AD" clId="Web-{2D6C80B6-965F-3266-D2A2-588A5FFE63D5}" dt="2024-12-10T21:04:18.117" v="0" actId="14100"/>
          <ac:spMkLst>
            <pc:docMk/>
            <pc:sldMk cId="2837883589" sldId="488"/>
            <ac:spMk id="5" creationId="{83431A17-E29B-40CA-89C1-E72A8A385F02}"/>
          </ac:spMkLst>
        </pc:spChg>
      </pc:sldChg>
    </pc:docChg>
  </pc:docChgLst>
  <pc:docChgLst>
    <pc:chgData name="Leonardo Finavaro" userId="S::leonardofinavaro_andradeit.onmicrosoft.com#ext#@dpdhl.onmicrosoft.com::ec66c14d-999a-4681-b7fe-cbcc8c9fc70f" providerId="AD" clId="Web-{90FA4003-622F-D400-8C99-6BD808620F68}"/>
    <pc:docChg chg="modSld sldOrd modSection">
      <pc:chgData name="Leonardo Finavaro" userId="S::leonardofinavaro_andradeit.onmicrosoft.com#ext#@dpdhl.onmicrosoft.com::ec66c14d-999a-4681-b7fe-cbcc8c9fc70f" providerId="AD" clId="Web-{90FA4003-622F-D400-8C99-6BD808620F68}" dt="2024-12-11T19:15:29.519" v="53" actId="20577"/>
      <pc:docMkLst>
        <pc:docMk/>
      </pc:docMkLst>
      <pc:sldChg chg="modSp">
        <pc:chgData name="Leonardo Finavaro" userId="S::leonardofinavaro_andradeit.onmicrosoft.com#ext#@dpdhl.onmicrosoft.com::ec66c14d-999a-4681-b7fe-cbcc8c9fc70f" providerId="AD" clId="Web-{90FA4003-622F-D400-8C99-6BD808620F68}" dt="2024-12-11T18:30:53.507" v="22" actId="20577"/>
        <pc:sldMkLst>
          <pc:docMk/>
          <pc:sldMk cId="2837883589" sldId="488"/>
        </pc:sldMkLst>
        <pc:spChg chg="mod">
          <ac:chgData name="Leonardo Finavaro" userId="S::leonardofinavaro_andradeit.onmicrosoft.com#ext#@dpdhl.onmicrosoft.com::ec66c14d-999a-4681-b7fe-cbcc8c9fc70f" providerId="AD" clId="Web-{90FA4003-622F-D400-8C99-6BD808620F68}" dt="2024-12-11T18:30:53.507" v="22" actId="20577"/>
          <ac:spMkLst>
            <pc:docMk/>
            <pc:sldMk cId="2837883589" sldId="488"/>
            <ac:spMk id="5" creationId="{83431A17-E29B-40CA-89C1-E72A8A385F02}"/>
          </ac:spMkLst>
        </pc:spChg>
        <pc:picChg chg="mod">
          <ac:chgData name="Leonardo Finavaro" userId="S::leonardofinavaro_andradeit.onmicrosoft.com#ext#@dpdhl.onmicrosoft.com::ec66c14d-999a-4681-b7fe-cbcc8c9fc70f" providerId="AD" clId="Web-{90FA4003-622F-D400-8C99-6BD808620F68}" dt="2024-12-11T17:25:10.914" v="0" actId="14100"/>
          <ac:picMkLst>
            <pc:docMk/>
            <pc:sldMk cId="2837883589" sldId="488"/>
            <ac:picMk id="2" creationId="{5FE7234C-54AC-EEB8-D00F-2AB73BB35FE5}"/>
          </ac:picMkLst>
        </pc:picChg>
      </pc:sldChg>
      <pc:sldChg chg="modSp">
        <pc:chgData name="Leonardo Finavaro" userId="S::leonardofinavaro_andradeit.onmicrosoft.com#ext#@dpdhl.onmicrosoft.com::ec66c14d-999a-4681-b7fe-cbcc8c9fc70f" providerId="AD" clId="Web-{90FA4003-622F-D400-8C99-6BD808620F68}" dt="2024-12-11T19:15:29.519" v="53" actId="20577"/>
        <pc:sldMkLst>
          <pc:docMk/>
          <pc:sldMk cId="1434956863" sldId="490"/>
        </pc:sldMkLst>
        <pc:spChg chg="mod">
          <ac:chgData name="Leonardo Finavaro" userId="S::leonardofinavaro_andradeit.onmicrosoft.com#ext#@dpdhl.onmicrosoft.com::ec66c14d-999a-4681-b7fe-cbcc8c9fc70f" providerId="AD" clId="Web-{90FA4003-622F-D400-8C99-6BD808620F68}" dt="2024-12-11T19:15:29.519" v="53" actId="20577"/>
          <ac:spMkLst>
            <pc:docMk/>
            <pc:sldMk cId="1434956863" sldId="490"/>
            <ac:spMk id="5" creationId="{83431A17-E29B-40CA-89C1-E72A8A385F02}"/>
          </ac:spMkLst>
        </pc:spChg>
      </pc:sldChg>
      <pc:sldChg chg="ord">
        <pc:chgData name="Leonardo Finavaro" userId="S::leonardofinavaro_andradeit.onmicrosoft.com#ext#@dpdhl.onmicrosoft.com::ec66c14d-999a-4681-b7fe-cbcc8c9fc70f" providerId="AD" clId="Web-{90FA4003-622F-D400-8C99-6BD808620F68}" dt="2024-12-11T18:04:05.810" v="2"/>
        <pc:sldMkLst>
          <pc:docMk/>
          <pc:sldMk cId="1904713046" sldId="493"/>
        </pc:sldMkLst>
      </pc:sldChg>
    </pc:docChg>
  </pc:docChgLst>
  <pc:docChgLst>
    <pc:chgData name="Leonardo Finavaro" userId="S::leonardofinavaro_andradeit.onmicrosoft.com#ext#@dpdhl.onmicrosoft.com::ec66c14d-999a-4681-b7fe-cbcc8c9fc70f" providerId="AD" clId="Web-{4E427F44-893A-B103-DB41-8223C42C0898}"/>
    <pc:docChg chg="modSld">
      <pc:chgData name="Leonardo Finavaro" userId="S::leonardofinavaro_andradeit.onmicrosoft.com#ext#@dpdhl.onmicrosoft.com::ec66c14d-999a-4681-b7fe-cbcc8c9fc70f" providerId="AD" clId="Web-{4E427F44-893A-B103-DB41-8223C42C0898}" dt="2024-12-11T12:04:07.119" v="4" actId="1076"/>
      <pc:docMkLst>
        <pc:docMk/>
      </pc:docMkLst>
      <pc:sldChg chg="modSp">
        <pc:chgData name="Leonardo Finavaro" userId="S::leonardofinavaro_andradeit.onmicrosoft.com#ext#@dpdhl.onmicrosoft.com::ec66c14d-999a-4681-b7fe-cbcc8c9fc70f" providerId="AD" clId="Web-{4E427F44-893A-B103-DB41-8223C42C0898}" dt="2024-12-11T12:04:07.119" v="4" actId="1076"/>
        <pc:sldMkLst>
          <pc:docMk/>
          <pc:sldMk cId="4243447362" sldId="489"/>
        </pc:sldMkLst>
        <pc:spChg chg="mod">
          <ac:chgData name="Leonardo Finavaro" userId="S::leonardofinavaro_andradeit.onmicrosoft.com#ext#@dpdhl.onmicrosoft.com::ec66c14d-999a-4681-b7fe-cbcc8c9fc70f" providerId="AD" clId="Web-{4E427F44-893A-B103-DB41-8223C42C0898}" dt="2024-12-11T12:04:05.259" v="3" actId="1076"/>
          <ac:spMkLst>
            <pc:docMk/>
            <pc:sldMk cId="4243447362" sldId="489"/>
            <ac:spMk id="5" creationId="{83431A17-E29B-40CA-89C1-E72A8A385F02}"/>
          </ac:spMkLst>
        </pc:spChg>
        <pc:picChg chg="mod">
          <ac:chgData name="Leonardo Finavaro" userId="S::leonardofinavaro_andradeit.onmicrosoft.com#ext#@dpdhl.onmicrosoft.com::ec66c14d-999a-4681-b7fe-cbcc8c9fc70f" providerId="AD" clId="Web-{4E427F44-893A-B103-DB41-8223C42C0898}" dt="2024-12-11T12:04:07.119" v="4" actId="1076"/>
          <ac:picMkLst>
            <pc:docMk/>
            <pc:sldMk cId="4243447362" sldId="489"/>
            <ac:picMk id="3" creationId="{A20913A2-2375-31B6-EC45-EBFE0C059826}"/>
          </ac:picMkLst>
        </pc:picChg>
      </pc:sldChg>
    </pc:docChg>
  </pc:docChgLst>
  <pc:docChgLst>
    <pc:chgData name="Rafael Machiaveli Marcolino (DHL Supply Chain)" userId="S::rafael.machiaveli@dhl.com::77d814d2-f133-4983-b48d-27536d143f9c" providerId="AD" clId="Web-{3DEDA585-AE58-5C3A-6ADF-37D6135B460E}"/>
    <pc:docChg chg="addSld modSld">
      <pc:chgData name="Rafael Machiaveli Marcolino (DHL Supply Chain)" userId="S::rafael.machiaveli@dhl.com::77d814d2-f133-4983-b48d-27536d143f9c" providerId="AD" clId="Web-{3DEDA585-AE58-5C3A-6ADF-37D6135B460E}" dt="2024-12-07T13:03:39.770" v="147" actId="20577"/>
      <pc:docMkLst>
        <pc:docMk/>
      </pc:docMkLst>
      <pc:sldChg chg="modSp">
        <pc:chgData name="Rafael Machiaveli Marcolino (DHL Supply Chain)" userId="S::rafael.machiaveli@dhl.com::77d814d2-f133-4983-b48d-27536d143f9c" providerId="AD" clId="Web-{3DEDA585-AE58-5C3A-6ADF-37D6135B460E}" dt="2024-12-07T13:01:00.390" v="115" actId="20577"/>
        <pc:sldMkLst>
          <pc:docMk/>
          <pc:sldMk cId="0" sldId="480"/>
        </pc:sldMkLst>
        <pc:spChg chg="mod">
          <ac:chgData name="Rafael Machiaveli Marcolino (DHL Supply Chain)" userId="S::rafael.machiaveli@dhl.com::77d814d2-f133-4983-b48d-27536d143f9c" providerId="AD" clId="Web-{3DEDA585-AE58-5C3A-6ADF-37D6135B460E}" dt="2024-12-07T13:01:00.390" v="115" actId="20577"/>
          <ac:spMkLst>
            <pc:docMk/>
            <pc:sldMk cId="0" sldId="480"/>
            <ac:spMk id="4" creationId="{6A95091A-7F3A-4B93-9C6F-588184E1C479}"/>
          </ac:spMkLst>
        </pc:spChg>
        <pc:spChg chg="mod">
          <ac:chgData name="Rafael Machiaveli Marcolino (DHL Supply Chain)" userId="S::rafael.machiaveli@dhl.com::77d814d2-f133-4983-b48d-27536d143f9c" providerId="AD" clId="Web-{3DEDA585-AE58-5C3A-6ADF-37D6135B460E}" dt="2024-12-07T13:00:44.061" v="113" actId="20577"/>
          <ac:spMkLst>
            <pc:docMk/>
            <pc:sldMk cId="0" sldId="480"/>
            <ac:spMk id="121" creationId="{00000000-0000-0000-0000-000000000000}"/>
          </ac:spMkLst>
        </pc:spChg>
      </pc:sldChg>
      <pc:sldChg chg="modSp">
        <pc:chgData name="Rafael Machiaveli Marcolino (DHL Supply Chain)" userId="S::rafael.machiaveli@dhl.com::77d814d2-f133-4983-b48d-27536d143f9c" providerId="AD" clId="Web-{3DEDA585-AE58-5C3A-6ADF-37D6135B460E}" dt="2024-12-07T13:02:23.877" v="132" actId="20577"/>
        <pc:sldMkLst>
          <pc:docMk/>
          <pc:sldMk cId="2295874614" sldId="486"/>
        </pc:sldMkLst>
        <pc:spChg chg="mod">
          <ac:chgData name="Rafael Machiaveli Marcolino (DHL Supply Chain)" userId="S::rafael.machiaveli@dhl.com::77d814d2-f133-4983-b48d-27536d143f9c" providerId="AD" clId="Web-{3DEDA585-AE58-5C3A-6ADF-37D6135B460E}" dt="2024-12-07T13:02:23.877" v="132" actId="20577"/>
          <ac:spMkLst>
            <pc:docMk/>
            <pc:sldMk cId="2295874614" sldId="486"/>
            <ac:spMk id="4" creationId="{6C164405-773D-44C6-87B6-EC6E8AC0AA64}"/>
          </ac:spMkLst>
        </pc:spChg>
      </pc:sldChg>
      <pc:sldChg chg="modSp add replId">
        <pc:chgData name="Rafael Machiaveli Marcolino (DHL Supply Chain)" userId="S::rafael.machiaveli@dhl.com::77d814d2-f133-4983-b48d-27536d143f9c" providerId="AD" clId="Web-{3DEDA585-AE58-5C3A-6ADF-37D6135B460E}" dt="2024-12-07T13:03:39.770" v="147" actId="20577"/>
        <pc:sldMkLst>
          <pc:docMk/>
          <pc:sldMk cId="1832556128" sldId="487"/>
        </pc:sldMkLst>
        <pc:spChg chg="mod">
          <ac:chgData name="Rafael Machiaveli Marcolino (DHL Supply Chain)" userId="S::rafael.machiaveli@dhl.com::77d814d2-f133-4983-b48d-27536d143f9c" providerId="AD" clId="Web-{3DEDA585-AE58-5C3A-6ADF-37D6135B460E}" dt="2024-12-07T13:03:39.770" v="147" actId="20577"/>
          <ac:spMkLst>
            <pc:docMk/>
            <pc:sldMk cId="1832556128" sldId="487"/>
            <ac:spMk id="4" creationId="{6C164405-773D-44C6-87B6-EC6E8AC0AA6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-A </a:t>
            </a:r>
            <a:r>
              <a:rPr lang="en-US" err="1"/>
              <a:t>evolução</a:t>
            </a:r>
            <a:r>
              <a:rPr lang="en-US"/>
              <a:t> das </a:t>
            </a:r>
            <a:r>
              <a:rPr lang="en-US" err="1"/>
              <a:t>tecnologias</a:t>
            </a:r>
            <a:r>
              <a:rPr lang="en-US"/>
              <a:t> de </a:t>
            </a:r>
            <a:r>
              <a:rPr lang="en-US" err="1"/>
              <a:t>Inteligência</a:t>
            </a:r>
            <a:r>
              <a:rPr lang="en-US"/>
              <a:t> Artificial </a:t>
            </a:r>
            <a:r>
              <a:rPr lang="en-US" err="1"/>
              <a:t>representa</a:t>
            </a:r>
            <a:r>
              <a:rPr lang="en-US"/>
              <a:t> um </a:t>
            </a:r>
            <a:r>
              <a:rPr lang="en-US" err="1"/>
              <a:t>marco</a:t>
            </a:r>
            <a:r>
              <a:rPr lang="en-US"/>
              <a:t> </a:t>
            </a:r>
            <a:r>
              <a:rPr lang="en-US" err="1"/>
              <a:t>importante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história</a:t>
            </a:r>
            <a:r>
              <a:rPr lang="en-US"/>
              <a:t> da </a:t>
            </a:r>
            <a:r>
              <a:rPr lang="en-US" err="1"/>
              <a:t>Computação</a:t>
            </a:r>
            <a:r>
              <a:rPr lang="en-US"/>
              <a:t> | </a:t>
            </a:r>
            <a:r>
              <a:rPr lang="en-US" err="1"/>
              <a:t>Máquina</a:t>
            </a:r>
            <a:r>
              <a:rPr lang="en-US"/>
              <a:t> de Turing, </a:t>
            </a:r>
            <a:r>
              <a:rPr lang="en-US" err="1"/>
              <a:t>em</a:t>
            </a:r>
            <a:r>
              <a:rPr lang="en-US"/>
              <a:t> 1936 base </a:t>
            </a:r>
            <a:r>
              <a:rPr lang="en-US" err="1"/>
              <a:t>teórica</a:t>
            </a:r>
            <a:r>
              <a:rPr lang="en-US"/>
              <a:t> | </a:t>
            </a:r>
            <a:r>
              <a:rPr lang="en-US" i="1"/>
              <a:t>E </a:t>
            </a:r>
            <a:r>
              <a:rPr lang="en-US" i="1" err="1"/>
              <a:t>desde</a:t>
            </a:r>
            <a:r>
              <a:rPr lang="en-US" i="1"/>
              <a:t> então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2479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Tecninca</a:t>
            </a:r>
            <a:r>
              <a:rPr lang="en-US">
                <a:latin typeface="Calibri"/>
                <a:ea typeface="Calibri"/>
                <a:cs typeface="Calibri"/>
              </a:rPr>
              <a:t> de </a:t>
            </a:r>
            <a:r>
              <a:rPr lang="en-US" err="1">
                <a:latin typeface="Calibri"/>
                <a:ea typeface="Calibri"/>
                <a:cs typeface="Calibri"/>
              </a:rPr>
              <a:t>interação</a:t>
            </a:r>
            <a:r>
              <a:rPr lang="en-US">
                <a:latin typeface="Calibri"/>
                <a:ea typeface="Calibri"/>
                <a:cs typeface="Calibri"/>
              </a:rPr>
              <a:t> - </a:t>
            </a:r>
            <a:r>
              <a:rPr lang="en-US" err="1">
                <a:latin typeface="Calibri"/>
                <a:ea typeface="Calibri"/>
                <a:cs typeface="Calibri"/>
              </a:rPr>
              <a:t>recebe</a:t>
            </a:r>
            <a:r>
              <a:rPr lang="en-US">
                <a:latin typeface="Calibri"/>
                <a:ea typeface="Calibri"/>
                <a:cs typeface="Calibri"/>
              </a:rPr>
              <a:t> feedbacks – </a:t>
            </a:r>
            <a:r>
              <a:rPr lang="en-US" err="1">
                <a:latin typeface="Calibri"/>
                <a:ea typeface="Calibri"/>
                <a:cs typeface="Calibri"/>
              </a:rPr>
              <a:t>descrubra</a:t>
            </a:r>
            <a:r>
              <a:rPr lang="en-US">
                <a:latin typeface="Calibri"/>
                <a:ea typeface="Calibri"/>
                <a:cs typeface="Calibri"/>
              </a:rPr>
              <a:t> de forma </a:t>
            </a:r>
            <a:r>
              <a:rPr lang="en-US" err="1">
                <a:latin typeface="Calibri"/>
                <a:ea typeface="Calibri"/>
                <a:cs typeface="Calibri"/>
              </a:rPr>
              <a:t>autonoma</a:t>
            </a:r>
            <a:r>
              <a:rPr lang="en-US">
                <a:latin typeface="Calibri"/>
                <a:ea typeface="Calibri"/>
                <a:cs typeface="Calibri"/>
              </a:rPr>
              <a:t> | </a:t>
            </a:r>
            <a:r>
              <a:rPr lang="en-US" i="1"/>
              <a:t>objetivo é </a:t>
            </a:r>
            <a:r>
              <a:rPr lang="en-US" i="1" err="1"/>
              <a:t>aprender</a:t>
            </a:r>
            <a:r>
              <a:rPr lang="en-US" i="1"/>
              <a:t> </a:t>
            </a:r>
            <a:r>
              <a:rPr lang="en-US" i="1" err="1"/>
              <a:t>considerando</a:t>
            </a:r>
            <a:r>
              <a:rPr lang="en-US" i="1"/>
              <a:t> as </a:t>
            </a:r>
            <a:r>
              <a:rPr lang="en-US" i="1" err="1"/>
              <a:t>probabilidades</a:t>
            </a:r>
            <a:r>
              <a:rPr lang="en-US" i="1"/>
              <a:t> de </a:t>
            </a:r>
            <a:r>
              <a:rPr lang="en-US" i="1" err="1"/>
              <a:t>transição</a:t>
            </a:r>
            <a:r>
              <a:rPr lang="en-US" i="1"/>
              <a:t> entre </a:t>
            </a:r>
            <a:r>
              <a:rPr lang="en-US" i="1" err="1"/>
              <a:t>diferentes</a:t>
            </a:r>
            <a:r>
              <a:rPr lang="en-US" i="1"/>
              <a:t> </a:t>
            </a:r>
            <a:r>
              <a:rPr lang="en-US" i="1" err="1"/>
              <a:t>estados</a:t>
            </a:r>
            <a:r>
              <a:rPr lang="en-US" i="1"/>
              <a:t>. | </a:t>
            </a:r>
            <a:endParaRPr lang="en-US">
              <a:latin typeface="Calibri"/>
              <a:ea typeface="Calibri"/>
              <a:cs typeface="Calibri"/>
            </a:endParaRPr>
          </a:p>
          <a:p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1929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2614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_POS_capa.png">
            <a:extLst>
              <a:ext uri="{FF2B5EF4-FFF2-40B4-BE49-F238E27FC236}">
                <a16:creationId xmlns:a16="http://schemas.microsoft.com/office/drawing/2014/main" id="{83ADEA76-34ED-4C5F-AEB1-28FB82A25A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778000" y="3795622"/>
            <a:ext cx="20828000" cy="3151277"/>
          </a:xfrm>
          <a:prstGeom prst="rect">
            <a:avLst/>
          </a:prstGeom>
        </p:spPr>
        <p:txBody>
          <a:bodyPr anchor="b"/>
          <a:lstStyle>
            <a:lvl1pPr algn="ctr">
              <a:defRPr sz="11500" b="1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POS_capa.png">
            <a:extLst>
              <a:ext uri="{FF2B5EF4-FFF2-40B4-BE49-F238E27FC236}">
                <a16:creationId xmlns:a16="http://schemas.microsoft.com/office/drawing/2014/main" id="{D8735C38-CE79-49D1-9D8B-833EAB2F89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>
            <a:lvl1pPr algn="ctr">
              <a:defRPr sz="11500" b="1"/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PPT_POS_capa.png">
            <a:extLst>
              <a:ext uri="{FF2B5EF4-FFF2-40B4-BE49-F238E27FC236}">
                <a16:creationId xmlns:a16="http://schemas.microsoft.com/office/drawing/2014/main" id="{13348A40-9782-4C2A-854D-02EF56429F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_POS_capa.png">
            <a:extLst>
              <a:ext uri="{FF2B5EF4-FFF2-40B4-BE49-F238E27FC236}">
                <a16:creationId xmlns:a16="http://schemas.microsoft.com/office/drawing/2014/main" id="{E17E57A8-49A4-430B-92AD-E7E81BD438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689100" y="724885"/>
            <a:ext cx="21005800" cy="2286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9600" b="1"/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689100" y="3518885"/>
            <a:ext cx="21005800" cy="92964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4800"/>
            </a:lvl1pPr>
            <a:lvl2pPr marL="1270000" indent="-6350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Courier New" panose="02070309020205020404" pitchFamily="49" charset="0"/>
              <a:buChar char="o"/>
              <a:defRPr sz="4400"/>
            </a:lvl2pPr>
            <a:lvl3pPr marL="1905000" indent="-6350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75000"/>
              <a:buFont typeface="Wingdings" panose="05000000000000000000" pitchFamily="2" charset="2"/>
              <a:buChar char="q"/>
              <a:defRPr sz="4000"/>
            </a:lvl3pPr>
            <a:lvl4pPr marL="2540000" indent="-6350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3600"/>
            </a:lvl4pPr>
            <a:lvl5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PT_POS_capa.png">
            <a:extLst>
              <a:ext uri="{FF2B5EF4-FFF2-40B4-BE49-F238E27FC236}">
                <a16:creationId xmlns:a16="http://schemas.microsoft.com/office/drawing/2014/main" id="{73A05328-4E15-4B49-BF6F-1284C2ADD7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>
              <a:defRPr sz="9600" b="1"/>
            </a:lvl1pPr>
          </a:lstStyle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58800" indent="-558800">
              <a:lnSpc>
                <a:spcPct val="100000"/>
              </a:lnSpc>
              <a:spcBef>
                <a:spcPts val="1200"/>
              </a:spcBef>
              <a:defRPr sz="4800"/>
            </a:lvl1pPr>
            <a:lvl2pPr marL="1117600" indent="-558800">
              <a:lnSpc>
                <a:spcPct val="100000"/>
              </a:lnSpc>
              <a:spcBef>
                <a:spcPts val="1200"/>
              </a:spcBef>
              <a:defRPr sz="4400"/>
            </a:lvl2pPr>
            <a:lvl3pPr marL="1676400" indent="-558800">
              <a:lnSpc>
                <a:spcPct val="100000"/>
              </a:lnSpc>
              <a:spcBef>
                <a:spcPts val="1200"/>
              </a:spcBef>
              <a:defRPr sz="4000"/>
            </a:lvl3pPr>
            <a:lvl4pPr marL="2235200" indent="-558800">
              <a:lnSpc>
                <a:spcPct val="100000"/>
              </a:lnSpc>
              <a:spcBef>
                <a:spcPts val="1200"/>
              </a:spcBef>
              <a:defRPr sz="3600"/>
            </a:lvl4pPr>
            <a:lvl5pPr marL="2794000" indent="-558800">
              <a:lnSpc>
                <a:spcPct val="100000"/>
              </a:lnSpc>
              <a:spcBef>
                <a:spcPts val="12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POS_capa.png">
            <a:extLst>
              <a:ext uri="{FF2B5EF4-FFF2-40B4-BE49-F238E27FC236}">
                <a16:creationId xmlns:a16="http://schemas.microsoft.com/office/drawing/2014/main" id="{232C1615-CE8C-410A-BC28-CD1C641CD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50000"/>
              </a:lnSpc>
              <a:spcBef>
                <a:spcPts val="0"/>
              </a:spcBef>
              <a:defRPr sz="4800"/>
            </a:lvl1pPr>
            <a:lvl2pPr>
              <a:lnSpc>
                <a:spcPct val="150000"/>
              </a:lnSpc>
              <a:spcBef>
                <a:spcPts val="0"/>
              </a:spcBef>
              <a:defRPr sz="4800"/>
            </a:lvl2pPr>
            <a:lvl3pPr>
              <a:lnSpc>
                <a:spcPct val="150000"/>
              </a:lnSpc>
              <a:spcBef>
                <a:spcPts val="0"/>
              </a:spcBef>
              <a:defRPr sz="4800"/>
            </a:lvl3pPr>
            <a:lvl4pPr>
              <a:lnSpc>
                <a:spcPct val="150000"/>
              </a:lnSpc>
              <a:spcBef>
                <a:spcPts val="0"/>
              </a:spcBef>
              <a:defRPr sz="4800"/>
            </a:lvl4pPr>
            <a:lvl5pPr>
              <a:lnSpc>
                <a:spcPct val="150000"/>
              </a:lnSpc>
              <a:spcBef>
                <a:spcPts val="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PT_POS_capa.png">
            <a:extLst>
              <a:ext uri="{FF2B5EF4-FFF2-40B4-BE49-F238E27FC236}">
                <a16:creationId xmlns:a16="http://schemas.microsoft.com/office/drawing/2014/main" id="{45951373-1E72-4F07-99B8-752C1E8851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PT_POS_contracapa.png">
            <a:extLst>
              <a:ext uri="{FF2B5EF4-FFF2-40B4-BE49-F238E27FC236}">
                <a16:creationId xmlns:a16="http://schemas.microsoft.com/office/drawing/2014/main" id="{DCD12A94-B7F8-40CD-921B-13CAF3324A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PT_POS_capa.png">
            <a:extLst>
              <a:ext uri="{FF2B5EF4-FFF2-40B4-BE49-F238E27FC236}">
                <a16:creationId xmlns:a16="http://schemas.microsoft.com/office/drawing/2014/main" id="{A4357FCF-7D33-4C8E-A96E-D064E5E5E3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2BE9A0-2B56-A838-F2EE-044C631A0850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101441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4747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INTERNAL USE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"/>
          <p:cNvSpPr txBox="1">
            <a:spLocks noGrp="1"/>
          </p:cNvSpPr>
          <p:nvPr>
            <p:ph type="title"/>
          </p:nvPr>
        </p:nvSpPr>
        <p:spPr>
          <a:xfrm>
            <a:off x="1778000" y="2657287"/>
            <a:ext cx="20828000" cy="3151277"/>
          </a:xfrm>
          <a:prstGeom prst="rect">
            <a:avLst/>
          </a:prstGeom>
        </p:spPr>
        <p:txBody>
          <a:bodyPr/>
          <a:lstStyle/>
          <a:p>
            <a:r>
              <a:rPr lang="pt-BR"/>
              <a:t>TCC</a:t>
            </a:r>
            <a:endParaRPr/>
          </a:p>
        </p:txBody>
      </p:sp>
      <p:sp>
        <p:nvSpPr>
          <p:cNvPr id="121" name="Body"/>
          <p:cNvSpPr txBox="1">
            <a:spLocks noGrp="1"/>
          </p:cNvSpPr>
          <p:nvPr>
            <p:ph type="body" sz="quarter" idx="1"/>
          </p:nvPr>
        </p:nvSpPr>
        <p:spPr>
          <a:xfrm>
            <a:off x="1778000" y="5935565"/>
            <a:ext cx="20828000" cy="15875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/>
              <a:t>Inteligência Artificial em Otimizações de Processos</a:t>
            </a:r>
            <a:endParaRPr/>
          </a:p>
        </p:txBody>
      </p:sp>
      <p:sp>
        <p:nvSpPr>
          <p:cNvPr id="4" name="Body">
            <a:extLst>
              <a:ext uri="{FF2B5EF4-FFF2-40B4-BE49-F238E27FC236}">
                <a16:creationId xmlns:a16="http://schemas.microsoft.com/office/drawing/2014/main" id="{6A95091A-7F3A-4B93-9C6F-588184E1C479}"/>
              </a:ext>
            </a:extLst>
          </p:cNvPr>
          <p:cNvSpPr txBox="1">
            <a:spLocks/>
          </p:cNvSpPr>
          <p:nvPr/>
        </p:nvSpPr>
        <p:spPr>
          <a:xfrm>
            <a:off x="1778000" y="8060612"/>
            <a:ext cx="15283542" cy="4890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8255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l" hangingPunct="1"/>
            <a:r>
              <a:rPr lang="pt-BR" sz="4000"/>
              <a:t>2101205 – Guilherme Luís de Lima</a:t>
            </a:r>
          </a:p>
          <a:p>
            <a:pPr algn="l" hangingPunct="1"/>
            <a:r>
              <a:rPr lang="pt-BR" sz="4000"/>
              <a:t>2104619 – Leonardo de Paiva </a:t>
            </a:r>
            <a:r>
              <a:rPr lang="pt-BR" sz="4000" err="1"/>
              <a:t>Finavaro</a:t>
            </a:r>
            <a:endParaRPr lang="pt-BR" sz="4000"/>
          </a:p>
          <a:p>
            <a:pPr algn="l" hangingPunct="1"/>
            <a:r>
              <a:rPr lang="pt-BR" sz="4000"/>
              <a:t>2106575 – Rafael </a:t>
            </a:r>
            <a:r>
              <a:rPr lang="pt-BR" sz="4000" err="1"/>
              <a:t>Machiaveli</a:t>
            </a:r>
            <a:r>
              <a:rPr lang="pt-BR" sz="4000"/>
              <a:t> Marcolino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64F395-9B47-4FA8-9221-E20669FF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Resultados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FB9FA06-4C33-9A6F-53B5-C27F06F1D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5234" y="2827201"/>
            <a:ext cx="8415858" cy="2588870"/>
          </a:xfrm>
        </p:spPr>
        <p:txBody>
          <a:bodyPr/>
          <a:lstStyle/>
          <a:p>
            <a:r>
              <a:rPr lang="pt-BR"/>
              <a:t>Quantitativos</a:t>
            </a:r>
          </a:p>
          <a:p>
            <a:pPr lvl="1"/>
            <a:r>
              <a:rPr lang="pt-BR"/>
              <a:t>Redução de recursos;</a:t>
            </a:r>
          </a:p>
          <a:p>
            <a:pPr lvl="1"/>
            <a:r>
              <a:rPr lang="pt-BR"/>
              <a:t>Redução de tempo.</a:t>
            </a:r>
          </a:p>
          <a:p>
            <a:endParaRPr lang="pt-BR"/>
          </a:p>
          <a:p>
            <a:endParaRPr lang="pt-BR"/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422F356E-935A-0AD7-D13B-65CE2DC25DA9}"/>
              </a:ext>
            </a:extLst>
          </p:cNvPr>
          <p:cNvSpPr txBox="1">
            <a:spLocks/>
          </p:cNvSpPr>
          <p:nvPr/>
        </p:nvSpPr>
        <p:spPr>
          <a:xfrm>
            <a:off x="725980" y="2736830"/>
            <a:ext cx="8561957" cy="2588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635000" marR="0" indent="-635000" algn="l" defTabSz="8255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Courier New" panose="02070309020205020404" pitchFamily="49" charset="0"/>
              <a:buChar char="o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q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25000"/>
              <a:buFont typeface="Wingdings" panose="05000000000000000000" pitchFamily="2" charset="2"/>
              <a:buChar char="§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pt-BR"/>
              <a:t>Qualitativos</a:t>
            </a:r>
          </a:p>
          <a:p>
            <a:pPr lvl="1" hangingPunct="1"/>
            <a:r>
              <a:rPr lang="pt-BR"/>
              <a:t>Eficiência no processo;</a:t>
            </a:r>
          </a:p>
          <a:p>
            <a:pPr lvl="1" hangingPunct="1"/>
            <a:r>
              <a:rPr lang="pt-BR"/>
              <a:t>Papel estratégico.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F64F2E6-1E47-8F6B-2F0D-6FFC2B253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858" y="5569533"/>
            <a:ext cx="5370162" cy="393376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9F5D373-7F54-17B4-97B8-ADC441673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80" y="5569533"/>
            <a:ext cx="15798507" cy="3607651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D6CD9483-C3BE-DDCE-54D8-F2B6F17BC285}"/>
              </a:ext>
            </a:extLst>
          </p:cNvPr>
          <p:cNvCxnSpPr>
            <a:cxnSpLocks/>
          </p:cNvCxnSpPr>
          <p:nvPr/>
        </p:nvCxnSpPr>
        <p:spPr>
          <a:xfrm>
            <a:off x="16869519" y="7536416"/>
            <a:ext cx="114831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ector: Angulado 15">
            <a:extLst>
              <a:ext uri="{FF2B5EF4-FFF2-40B4-BE49-F238E27FC236}">
                <a16:creationId xmlns:a16="http://schemas.microsoft.com/office/drawing/2014/main" id="{DEF3B747-A833-0DF3-2A06-ED10E69B2A23}"/>
              </a:ext>
            </a:extLst>
          </p:cNvPr>
          <p:cNvCxnSpPr>
            <a:cxnSpLocks/>
            <a:stCxn id="14" idx="3"/>
          </p:cNvCxnSpPr>
          <p:nvPr/>
        </p:nvCxnSpPr>
        <p:spPr>
          <a:xfrm flipH="1">
            <a:off x="21379637" y="7536416"/>
            <a:ext cx="2278383" cy="3852457"/>
          </a:xfrm>
          <a:prstGeom prst="bentConnector3">
            <a:avLst>
              <a:gd name="adj1" fmla="val -10033"/>
            </a:avLst>
          </a:prstGeom>
          <a:noFill/>
          <a:ln w="5715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E59A1FD5-9A21-8F29-3652-EF34777B7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3933" y="10028510"/>
            <a:ext cx="13875704" cy="272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1304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64F395-9B47-4FA8-9221-E20669FF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Conclusão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00507D8-37C2-40BC-821B-613312615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Expectativas técnicas;</a:t>
            </a:r>
          </a:p>
          <a:p>
            <a:r>
              <a:rPr lang="pt-BR"/>
              <a:t>Benefícios qualitativos e quantitativos;</a:t>
            </a:r>
          </a:p>
          <a:p>
            <a:r>
              <a:rPr lang="pt-BR"/>
              <a:t>Novas Propostas e próximos passos;</a:t>
            </a:r>
          </a:p>
          <a:p>
            <a:pPr lvl="1"/>
            <a:r>
              <a:rPr lang="pt-BR"/>
              <a:t>Separação de mercadorias;</a:t>
            </a:r>
          </a:p>
          <a:p>
            <a:pPr lvl="1"/>
            <a:r>
              <a:rPr lang="pt-BR"/>
              <a:t>Gestão de estoque;</a:t>
            </a:r>
          </a:p>
        </p:txBody>
      </p:sp>
    </p:spTree>
    <p:extLst>
      <p:ext uri="{BB962C8B-B14F-4D97-AF65-F5344CB8AC3E}">
        <p14:creationId xmlns:p14="http://schemas.microsoft.com/office/powerpoint/2010/main" val="370721165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64F395-9B47-4FA8-9221-E20669FF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Referências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164405-773D-44C6-87B6-EC6E8AC0A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100" y="2801433"/>
            <a:ext cx="21005800" cy="9296400"/>
          </a:xfrm>
        </p:spPr>
        <p:txBody>
          <a:bodyPr>
            <a:normAutofit fontScale="47500" lnSpcReduction="20000"/>
          </a:bodyPr>
          <a:lstStyle/>
          <a:p>
            <a:r>
              <a:rPr lang="en-US">
                <a:latin typeface="Arial"/>
                <a:cs typeface="Arial"/>
              </a:rPr>
              <a:t>BARTHOLDI, J. J. Warehouse &amp; Distribution Science. 2. ed. Florida: Warehouse &amp; Distribution Science, 2020. </a:t>
            </a:r>
            <a:r>
              <a:rPr lang="pt-BR">
                <a:latin typeface="Arial"/>
                <a:cs typeface="Arial"/>
              </a:rPr>
              <a:t>Disponível em: https://www.warehouse-science.com/book/editions/wh-sci-0.98.1.pdf. Acesso em: 22 out. 2024.</a:t>
            </a:r>
            <a:endParaRPr lang="pt-BR"/>
          </a:p>
          <a:p>
            <a:r>
              <a:rPr lang="en-US">
                <a:latin typeface="Arial"/>
                <a:cs typeface="Arial"/>
              </a:rPr>
              <a:t>BOWERSOX, D. J.; CLOSS, D. J.; COOPER, M. B. Supply Chain Logistics Management. </a:t>
            </a:r>
            <a:r>
              <a:rPr lang="pt-BR">
                <a:latin typeface="Arial"/>
                <a:cs typeface="Arial"/>
              </a:rPr>
              <a:t>4. ed. McGraw-Hill, 2013. Disponível em: https://archive.org/details/supplychainlogis00dona/page/n13/mode/2up. Acesso em: 22 out. 2024.</a:t>
            </a:r>
            <a:endParaRPr lang="pt-BR"/>
          </a:p>
          <a:p>
            <a:r>
              <a:rPr lang="pt-BR">
                <a:latin typeface="Arial"/>
                <a:cs typeface="Arial"/>
              </a:rPr>
              <a:t>COSTA, L. H. et al. Inteligência Artificial e Otimização de Processos Computacionais: Aplicação em Sistemas de Gestão de Tarefas. In: Simpósio Brasileiro de Pesquisa Operacional, 2022. Disponível em: https://www.sbpog.org.br. Acesso em: 28 nov. 2024.</a:t>
            </a:r>
            <a:endParaRPr lang="pt-BR"/>
          </a:p>
          <a:p>
            <a:r>
              <a:rPr lang="en-US">
                <a:latin typeface="Arial"/>
                <a:cs typeface="Arial"/>
              </a:rPr>
              <a:t>DORIGO, M.; DI CARO, G. The Ant Colony Optimization Metaheuristic. Proceedings of the 1999 Congress on Evolutionary Computation. 1999.</a:t>
            </a:r>
            <a:endParaRPr lang="pt-BR"/>
          </a:p>
          <a:p>
            <a:r>
              <a:rPr lang="en-US">
                <a:latin typeface="Arial"/>
                <a:cs typeface="Arial"/>
              </a:rPr>
              <a:t>GAGLIARDI, G. R. Warehouse management: a complete guide to improving efficiency and minimizing costs in the modern warehouse. </a:t>
            </a:r>
            <a:r>
              <a:rPr lang="pt-BR">
                <a:latin typeface="Arial"/>
                <a:cs typeface="Arial"/>
              </a:rPr>
              <a:t>3. ed. London: Kogan Page, 2017. 448 p. Disponível em: https://search.worldcat.org/pt/title/warehouse-management-a-complete-guide-to-improving-efficiency-and-minimizing-costs-in-the-modern-warehouse/oclc/1009176768. </a:t>
            </a:r>
            <a:r>
              <a:rPr lang="en-US" err="1">
                <a:latin typeface="Arial"/>
                <a:cs typeface="Arial"/>
              </a:rPr>
              <a:t>Acesso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em</a:t>
            </a:r>
            <a:r>
              <a:rPr lang="en-US">
                <a:latin typeface="Arial"/>
                <a:cs typeface="Arial"/>
              </a:rPr>
              <a:t>: 29 </a:t>
            </a:r>
            <a:r>
              <a:rPr lang="en-US" err="1">
                <a:latin typeface="Arial"/>
                <a:cs typeface="Arial"/>
              </a:rPr>
              <a:t>nov.</a:t>
            </a:r>
            <a:r>
              <a:rPr lang="en-US">
                <a:latin typeface="Arial"/>
                <a:cs typeface="Arial"/>
              </a:rPr>
              <a:t> 2024. </a:t>
            </a:r>
            <a:endParaRPr lang="pt-BR"/>
          </a:p>
          <a:p>
            <a:r>
              <a:rPr lang="en-US">
                <a:latin typeface="Arial"/>
                <a:cs typeface="Arial"/>
              </a:rPr>
              <a:t>GAMBARDELLA, L. M.; DORIGO, M. Solving asymmetric and Euclidean TSPs by Ant Colony System. In Proceedings of the European Conference on Artificial Intelligence. 2000.</a:t>
            </a:r>
            <a:endParaRPr lang="pt-BR"/>
          </a:p>
          <a:p>
            <a:r>
              <a:rPr lang="en-US">
                <a:latin typeface="Arial"/>
                <a:cs typeface="Arial"/>
              </a:rPr>
              <a:t>GLASSDOOR. </a:t>
            </a:r>
            <a:r>
              <a:rPr lang="pt-BR">
                <a:latin typeface="Arial"/>
                <a:cs typeface="Arial"/>
              </a:rPr>
              <a:t>Salários de Auxiliar De Processos. Disponível em: https://www.glassdoor.com.br/Sal%C3%A1rios/auxiliar-de-processos-sal%C3%A1rio-SRCH_KO0,21.htm. Acesso em: 04 dez, 2024.</a:t>
            </a:r>
            <a:endParaRPr lang="pt-BR"/>
          </a:p>
          <a:p>
            <a:r>
              <a:rPr lang="en-US">
                <a:latin typeface="Arial"/>
                <a:cs typeface="Arial"/>
              </a:rPr>
              <a:t>GOODFELLOW, I.; BENGIO, Y.; COURVILLE, A. Deep Learning. </a:t>
            </a:r>
            <a:r>
              <a:rPr lang="pt-BR">
                <a:latin typeface="Arial"/>
                <a:cs typeface="Arial"/>
              </a:rPr>
              <a:t>Cambridge, MA: MIT Press, 2016. Disponível em: https://www.deeplearningbook.org. Acesso em: 28 nov. 2024.</a:t>
            </a:r>
            <a:endParaRPr lang="pt-BR"/>
          </a:p>
          <a:p>
            <a:r>
              <a:rPr lang="en-US">
                <a:latin typeface="Arial"/>
                <a:cs typeface="Arial"/>
              </a:rPr>
              <a:t>HOLLAND, J. H. Adaptation in Natural and Artificial Systems. </a:t>
            </a:r>
            <a:r>
              <a:rPr lang="pt-BR">
                <a:latin typeface="Arial"/>
                <a:cs typeface="Arial"/>
              </a:rPr>
              <a:t>MIT Press, 1992. Disponível em: https://archive.org/details/adaptation-in-natural-and-artificial-systems. Acesso em: 28 nov. 2024.</a:t>
            </a:r>
            <a:endParaRPr lang="pt-BR"/>
          </a:p>
          <a:p>
            <a:r>
              <a:rPr lang="pt-BR">
                <a:latin typeface="Arial"/>
                <a:cs typeface="Arial"/>
              </a:rPr>
              <a:t>HOLLAND, J. H. </a:t>
            </a:r>
            <a:r>
              <a:rPr lang="pt-BR" err="1">
                <a:latin typeface="Arial"/>
                <a:cs typeface="Arial"/>
              </a:rPr>
              <a:t>Genetic</a:t>
            </a:r>
            <a:r>
              <a:rPr lang="pt-BR">
                <a:latin typeface="Arial"/>
                <a:cs typeface="Arial"/>
              </a:rPr>
              <a:t> </a:t>
            </a:r>
            <a:r>
              <a:rPr lang="pt-BR" err="1">
                <a:latin typeface="Arial"/>
                <a:cs typeface="Arial"/>
              </a:rPr>
              <a:t>Algorithms</a:t>
            </a:r>
            <a:r>
              <a:rPr lang="pt-BR">
                <a:latin typeface="Arial"/>
                <a:cs typeface="Arial"/>
              </a:rPr>
              <a:t>. </a:t>
            </a:r>
            <a:r>
              <a:rPr lang="pt-BR" err="1">
                <a:latin typeface="Arial"/>
                <a:cs typeface="Arial"/>
              </a:rPr>
              <a:t>Scientific</a:t>
            </a:r>
            <a:r>
              <a:rPr lang="pt-BR">
                <a:latin typeface="Arial"/>
                <a:cs typeface="Arial"/>
              </a:rPr>
              <a:t> American, v. 267, n. 1, p. 66-72, 1992. Disponível em: https://www.scientificamerican.com. Acesso em: 22 out. 2024. </a:t>
            </a:r>
            <a:endParaRPr lang="pt-BR"/>
          </a:p>
          <a:p>
            <a:r>
              <a:rPr lang="en-US">
                <a:latin typeface="Arial"/>
                <a:cs typeface="Arial"/>
              </a:rPr>
              <a:t>OWASP. HTTP Headers Cheat Sheet. </a:t>
            </a:r>
            <a:r>
              <a:rPr lang="pt-BR">
                <a:latin typeface="Arial"/>
                <a:cs typeface="Arial"/>
              </a:rPr>
              <a:t>Disponível em: https://cheatsheetseries.owasp.org/cheatsheets/HTTP_Headers_Cheat_Sheet.html. Acesso em: 29 nov. 2024.</a:t>
            </a:r>
            <a:endParaRPr lang="pt-BR"/>
          </a:p>
          <a:p>
            <a:r>
              <a:rPr lang="pt-BR">
                <a:latin typeface="Arial"/>
                <a:cs typeface="Arial"/>
              </a:rPr>
              <a:t>PIGOSSO, D. C. A. et al. </a:t>
            </a:r>
            <a:r>
              <a:rPr lang="en-US">
                <a:latin typeface="Arial"/>
                <a:cs typeface="Arial"/>
              </a:rPr>
              <a:t>Ecodesign Maturity Model: A Management Framework to Support Ecodesign Implementation into Manufacturing Companies. Journal of Cleaner Production, v. 59, p. 160-173, 2018. </a:t>
            </a:r>
            <a:r>
              <a:rPr lang="en-US" err="1">
                <a:latin typeface="Arial"/>
                <a:cs typeface="Arial"/>
              </a:rPr>
              <a:t>Disponível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em</a:t>
            </a:r>
            <a:r>
              <a:rPr lang="en-US">
                <a:latin typeface="Arial"/>
                <a:cs typeface="Arial"/>
              </a:rPr>
              <a:t>: https://doi.org/10.1016/j.jclepro.2013.07.049. </a:t>
            </a:r>
            <a:r>
              <a:rPr lang="en-US" err="1">
                <a:latin typeface="Arial"/>
                <a:cs typeface="Arial"/>
              </a:rPr>
              <a:t>Acesso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em</a:t>
            </a:r>
            <a:r>
              <a:rPr lang="en-US">
                <a:latin typeface="Arial"/>
                <a:cs typeface="Arial"/>
              </a:rPr>
              <a:t>: 28 </a:t>
            </a:r>
            <a:r>
              <a:rPr lang="en-US" err="1">
                <a:latin typeface="Arial"/>
                <a:cs typeface="Arial"/>
              </a:rPr>
              <a:t>nov.</a:t>
            </a:r>
            <a:r>
              <a:rPr lang="en-US">
                <a:latin typeface="Arial"/>
                <a:cs typeface="Arial"/>
              </a:rPr>
              <a:t> 2024.</a:t>
            </a:r>
            <a:endParaRPr lang="pt-BR"/>
          </a:p>
          <a:p>
            <a:r>
              <a:rPr lang="en-US">
                <a:latin typeface="Arial"/>
                <a:cs typeface="Arial"/>
              </a:rPr>
              <a:t>PIGOSSO, D. C. A.; PINA, A. C. S.; CAVALIERI, S. A.; PIROLI, R. P. An Approach for the Integration of Sustainability in Manufacturing Systems: The Role of Artificial Intelligence. </a:t>
            </a:r>
            <a:r>
              <a:rPr lang="pt-BR">
                <a:latin typeface="Arial"/>
                <a:cs typeface="Arial"/>
              </a:rPr>
              <a:t>Springer, 2018. Disponível em: https://link.springer.com/chapter/10.1007/978-3-319-63416-0_12. Acesso em: 28 nov. 2024.</a:t>
            </a:r>
            <a:endParaRPr lang="pt-BR"/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587461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64F395-9B47-4FA8-9221-E20669FF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Referências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164405-773D-44C6-87B6-EC6E8AC0A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100" y="2801433"/>
            <a:ext cx="21005800" cy="9296400"/>
          </a:xfrm>
        </p:spPr>
        <p:txBody>
          <a:bodyPr>
            <a:normAutofit/>
          </a:bodyPr>
          <a:lstStyle/>
          <a:p>
            <a:r>
              <a:rPr lang="en-US" sz="2250">
                <a:latin typeface="Arial"/>
                <a:cs typeface="Arial"/>
              </a:rPr>
              <a:t>RUSSELL, S.; NORVIG, P. Artificial Intelligence: A Modern Approach. </a:t>
            </a:r>
            <a:r>
              <a:rPr lang="pt-BR" sz="2250">
                <a:latin typeface="Arial"/>
                <a:cs typeface="Arial"/>
              </a:rPr>
              <a:t>4th ed. Pearson, 2021. Disponível em: https://www.amazon.com.br/Artificial-Intelligence-Modern-Approach-4th/dp/0134610997. Acesso em: 28 nov. 2024.</a:t>
            </a:r>
            <a:endParaRPr lang="pt-BR" sz="2250"/>
          </a:p>
          <a:p>
            <a:r>
              <a:rPr lang="pt-BR" sz="2250">
                <a:latin typeface="Arial"/>
                <a:cs typeface="Arial"/>
              </a:rPr>
              <a:t>RUSSELL, S.; NORVIG, P. Inteligência Artificial: Estruturas e Estratégias para Solução Complexa de Problemas. 3. ed. Pearson, 2021. Disponível em: Acesso em: 28 nov. 2024.</a:t>
            </a:r>
            <a:endParaRPr lang="pt-BR" sz="2250"/>
          </a:p>
          <a:p>
            <a:r>
              <a:rPr lang="pt-BR" sz="2250">
                <a:latin typeface="Arial"/>
                <a:cs typeface="Arial"/>
              </a:rPr>
              <a:t>SCHWAB, K. The </a:t>
            </a:r>
            <a:r>
              <a:rPr lang="pt-BR" sz="2250" err="1">
                <a:latin typeface="Arial"/>
                <a:cs typeface="Arial"/>
              </a:rPr>
              <a:t>Fourth</a:t>
            </a:r>
            <a:r>
              <a:rPr lang="pt-BR" sz="2250">
                <a:latin typeface="Arial"/>
                <a:cs typeface="Arial"/>
              </a:rPr>
              <a:t> Industrial Revolution. </a:t>
            </a:r>
            <a:r>
              <a:rPr lang="pt-BR" sz="2250" err="1">
                <a:latin typeface="Arial"/>
                <a:cs typeface="Arial"/>
              </a:rPr>
              <a:t>Penguin</a:t>
            </a:r>
            <a:r>
              <a:rPr lang="pt-BR" sz="2250">
                <a:latin typeface="Arial"/>
                <a:cs typeface="Arial"/>
              </a:rPr>
              <a:t> UK, 2016. Disponível em: https://www.penguin.co.uk/books/314/314779/the-fourth-industrial-revolution/9780241283916. Acesso em: 28 nov. 2024.</a:t>
            </a:r>
            <a:endParaRPr lang="pt-BR" sz="2250"/>
          </a:p>
          <a:p>
            <a:r>
              <a:rPr lang="pt-BR" sz="2250">
                <a:latin typeface="Arial"/>
                <a:cs typeface="Arial"/>
              </a:rPr>
              <a:t>SECURITYHEADERS. </a:t>
            </a:r>
            <a:r>
              <a:rPr lang="pt-BR" sz="2250" err="1">
                <a:latin typeface="Arial"/>
                <a:cs typeface="Arial"/>
              </a:rPr>
              <a:t>Probely</a:t>
            </a:r>
            <a:r>
              <a:rPr lang="pt-BR" sz="2250">
                <a:latin typeface="Arial"/>
                <a:cs typeface="Arial"/>
              </a:rPr>
              <a:t> </a:t>
            </a:r>
            <a:r>
              <a:rPr lang="pt-BR" sz="2250" err="1">
                <a:latin typeface="Arial"/>
                <a:cs typeface="Arial"/>
              </a:rPr>
              <a:t>Snyk</a:t>
            </a:r>
            <a:r>
              <a:rPr lang="pt-BR" sz="2250">
                <a:latin typeface="Arial"/>
                <a:cs typeface="Arial"/>
              </a:rPr>
              <a:t> Business. Disponível em: https://securityheaders.com/. Acesso em: 03 nov. 2024.</a:t>
            </a:r>
            <a:endParaRPr lang="pt-BR" sz="2250"/>
          </a:p>
          <a:p>
            <a:r>
              <a:rPr lang="pt-BR" sz="2250">
                <a:latin typeface="Arial"/>
                <a:cs typeface="Arial"/>
              </a:rPr>
              <a:t>SILVA, M. R. L.; REIS, L. P.; MARTINS, A. P. Inteligência Artificial e Computação Evolutiva: Fundamentos e Aplicações. Ed. Ciência Moderna, 2020. Disponível em: https://www.cienciasmoderna.com.br. Acesso em: 28 nov. 2024.</a:t>
            </a:r>
            <a:endParaRPr lang="pt-BR" sz="2250"/>
          </a:p>
          <a:p>
            <a:r>
              <a:rPr lang="pt-BR" sz="2250">
                <a:latin typeface="Arial"/>
                <a:cs typeface="Arial"/>
              </a:rPr>
              <a:t>SOUZA, João. Tipos de aprendizado de máquina e algumas aplicações. 2024. Disponível em: https://www2.decom.ufop.br/terralab/tipos-de-aprendizado-de-maquina-e-algumas-aplicacoes/. </a:t>
            </a:r>
            <a:r>
              <a:rPr lang="en-US" sz="2250" err="1">
                <a:latin typeface="Arial"/>
                <a:cs typeface="Arial"/>
              </a:rPr>
              <a:t>Acesso</a:t>
            </a:r>
            <a:r>
              <a:rPr lang="en-US" sz="2250">
                <a:latin typeface="Arial"/>
                <a:cs typeface="Arial"/>
              </a:rPr>
              <a:t> </a:t>
            </a:r>
            <a:r>
              <a:rPr lang="en-US" sz="2250" err="1">
                <a:latin typeface="Arial"/>
                <a:cs typeface="Arial"/>
              </a:rPr>
              <a:t>em</a:t>
            </a:r>
            <a:r>
              <a:rPr lang="en-US" sz="2250">
                <a:latin typeface="Arial"/>
                <a:cs typeface="Arial"/>
              </a:rPr>
              <a:t>: 29 </a:t>
            </a:r>
            <a:r>
              <a:rPr lang="en-US" sz="2250" err="1">
                <a:latin typeface="Arial"/>
                <a:cs typeface="Arial"/>
              </a:rPr>
              <a:t>nov.</a:t>
            </a:r>
            <a:r>
              <a:rPr lang="en-US" sz="2250">
                <a:latin typeface="Arial"/>
                <a:cs typeface="Arial"/>
              </a:rPr>
              <a:t> 2024.</a:t>
            </a:r>
            <a:endParaRPr lang="en-US" sz="2250"/>
          </a:p>
          <a:p>
            <a:r>
              <a:rPr lang="en-US" sz="2250">
                <a:latin typeface="Arial"/>
                <a:cs typeface="Arial"/>
              </a:rPr>
              <a:t>STÜTZLE, T.; DORIGO, M. A Short Note on the Asymptotic Behavior of Ant Colony Optimization Algorithms. Theoretical Computer Science, v. 200, n. 1, p. 263-283, 2002.</a:t>
            </a:r>
            <a:endParaRPr lang="pt-BR" sz="2250"/>
          </a:p>
          <a:p>
            <a:r>
              <a:rPr lang="en-US" sz="2250">
                <a:latin typeface="Arial"/>
                <a:cs typeface="Arial"/>
              </a:rPr>
              <a:t>SUTTON, R. S.; BARTO, A. G. Reinforcement Learning: An Introduction. </a:t>
            </a:r>
            <a:r>
              <a:rPr lang="pt-BR" sz="2250">
                <a:latin typeface="Arial"/>
                <a:cs typeface="Arial"/>
              </a:rPr>
              <a:t>2. ed. MIT Press, 2018. Disponível em: https://www.cs.toronto.edu/~vmnih/docs/dqn.pdf. Acesso em: 28 nov. 2024.</a:t>
            </a:r>
            <a:endParaRPr lang="pt-BR" sz="2250"/>
          </a:p>
          <a:p>
            <a:endParaRPr lang="pt-BR" sz="2250">
              <a:latin typeface="Arial"/>
              <a:cs typeface="Arial"/>
            </a:endParaRPr>
          </a:p>
          <a:p>
            <a:endParaRPr lang="pt-BR" sz="2250"/>
          </a:p>
        </p:txBody>
      </p:sp>
    </p:spTree>
    <p:extLst>
      <p:ext uri="{BB962C8B-B14F-4D97-AF65-F5344CB8AC3E}">
        <p14:creationId xmlns:p14="http://schemas.microsoft.com/office/powerpoint/2010/main" val="183255612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Question mark - Free shapes and symbols icons">
            <a:extLst>
              <a:ext uri="{FF2B5EF4-FFF2-40B4-BE49-F238E27FC236}">
                <a16:creationId xmlns:a16="http://schemas.microsoft.com/office/drawing/2014/main" id="{352538B3-5632-417A-88FF-F46151801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784" y="944880"/>
            <a:ext cx="11076432" cy="1107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18788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ABD5CFD-4398-443C-8A8C-C3BA0D57CE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750014"/>
          </a:xfrm>
        </p:spPr>
        <p:txBody>
          <a:bodyPr/>
          <a:lstStyle/>
          <a:p>
            <a:r>
              <a:rPr lang="pt-BR" err="1"/>
              <a:t>UniAnchieta</a:t>
            </a:r>
            <a:r>
              <a:rPr lang="pt-BR"/>
              <a:t> – 2024 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3FC20E0-74C2-4AAD-ACD9-B870848F35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1073692"/>
          </a:xfrm>
        </p:spPr>
        <p:txBody>
          <a:bodyPr/>
          <a:lstStyle/>
          <a:p>
            <a:r>
              <a:rPr lang="pt-BR" b="1"/>
              <a:t>Trabalho de Conclusão de Curso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F0C2FF7-191F-40B7-BBC6-59309349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3749756-BC88-4F63-8F25-C4B0ED41D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099" y="3518884"/>
            <a:ext cx="21254027" cy="7246097"/>
          </a:xfrm>
        </p:spPr>
        <p:txBody>
          <a:bodyPr>
            <a:normAutofit fontScale="92500" lnSpcReduction="10000"/>
          </a:bodyPr>
          <a:lstStyle/>
          <a:p>
            <a:r>
              <a:rPr lang="pt-BR" b="1"/>
              <a:t>Evolução da IA</a:t>
            </a:r>
          </a:p>
          <a:p>
            <a:pPr lvl="1"/>
            <a:r>
              <a:rPr lang="pt-BR"/>
              <a:t>Máquina de Turing em 1936;</a:t>
            </a:r>
          </a:p>
          <a:p>
            <a:pPr lvl="1"/>
            <a:r>
              <a:rPr lang="pt-BR"/>
              <a:t>Revolução e avanços.</a:t>
            </a:r>
          </a:p>
          <a:p>
            <a:pPr marL="635000" lvl="1" indent="0">
              <a:buNone/>
            </a:pPr>
            <a:endParaRPr lang="pt-BR" b="1"/>
          </a:p>
          <a:p>
            <a:r>
              <a:rPr lang="pt-BR" b="1"/>
              <a:t>Problema</a:t>
            </a:r>
            <a:r>
              <a:rPr lang="pt-BR"/>
              <a:t>: A aplicação prática da IA em cenários reais enfrenta desafios, especialmente em integrar modelos computacionais de forma eficaz.</a:t>
            </a:r>
          </a:p>
          <a:p>
            <a:pPr marL="0" indent="0">
              <a:buNone/>
            </a:pPr>
            <a:endParaRPr lang="pt-BR" b="1"/>
          </a:p>
          <a:p>
            <a:r>
              <a:rPr lang="pt-BR" b="1"/>
              <a:t>Objetivo Principal</a:t>
            </a:r>
            <a:r>
              <a:rPr lang="pt-BR"/>
              <a:t>: O estudo investiga como técnicas avançadas de IA, como os algoritmos genéticos, podem otimizar processos, especialmente na área de roteirização, buscando soluções mais rápidas, econômicas e eficientes.</a:t>
            </a:r>
          </a:p>
          <a:p>
            <a:endParaRPr lang="pt-BR"/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052595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F0C2FF7-191F-40B7-BBC6-59309349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Fundamentação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3431A17-E29B-40CA-89C1-E72A8A385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/>
              <a:t>Algoritmos de Otimização Heurística</a:t>
            </a:r>
            <a:endParaRPr lang="pt-BR"/>
          </a:p>
          <a:p>
            <a:pPr>
              <a:buFont typeface="Wingdings"/>
              <a:buChar char="•"/>
            </a:pPr>
            <a:endParaRPr lang="pt-BR" b="1"/>
          </a:p>
          <a:p>
            <a:r>
              <a:rPr lang="pt-BR"/>
              <a:t>Definição: A otimização heurística é uma técnica usada em problemas complexos, onde não se tem uma solução exata devido a muitas variáveis e restrições.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endParaRPr lang="pt-BR"/>
          </a:p>
          <a:p>
            <a:pPr>
              <a:buFont typeface="Wingdings"/>
              <a:buChar char="•"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392674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F0C2FF7-191F-40B7-BBC6-59309349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Fundamentação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3431A17-E29B-40CA-89C1-E72A8A385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100" y="3390288"/>
            <a:ext cx="9181221" cy="9424997"/>
          </a:xfrm>
        </p:spPr>
        <p:txBody>
          <a:bodyPr/>
          <a:lstStyle/>
          <a:p>
            <a:r>
              <a:rPr lang="pt-BR" b="1"/>
              <a:t>Algoritmos de Colônia de Formigas</a:t>
            </a:r>
            <a:endParaRPr lang="pt-BR"/>
          </a:p>
          <a:p>
            <a:endParaRPr lang="pt-BR" b="1"/>
          </a:p>
          <a:p>
            <a:r>
              <a:rPr lang="pt-BR"/>
              <a:t>Método inspirado no comportamento coletivo das formigas na natureza, utilizando feromônios, especialmente na busca de caminhos eficientes entre o ninho e fontes de alimento.</a:t>
            </a:r>
          </a:p>
          <a:p>
            <a:endParaRPr lang="pt-BR" b="1"/>
          </a:p>
          <a:p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5FE7234C-54AC-EEB8-D00F-2AB73BB35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6036" y="2680577"/>
            <a:ext cx="12653441" cy="90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8358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F0C2FF7-191F-40B7-BBC6-59309349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Fundamentação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3431A17-E29B-40CA-89C1-E72A8A385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100" y="2985799"/>
            <a:ext cx="9329388" cy="982948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b="1">
                <a:latin typeface="Arial"/>
              </a:rPr>
              <a:t>Algoritmo Genético</a:t>
            </a:r>
          </a:p>
          <a:p>
            <a:pPr marL="0" indent="0">
              <a:buNone/>
            </a:pPr>
            <a:endParaRPr lang="pt-BR" sz="5200">
              <a:cs typeface="Arial"/>
            </a:endParaRPr>
          </a:p>
          <a:p>
            <a:r>
              <a:rPr lang="pt-BR" sz="5200" b="1">
                <a:cs typeface="Arial"/>
              </a:rPr>
              <a:t>Inicialização</a:t>
            </a:r>
            <a:r>
              <a:rPr lang="pt-BR" sz="5200">
                <a:cs typeface="Arial"/>
              </a:rPr>
              <a:t>: Criação de um conjunto aleatório de soluções.</a:t>
            </a:r>
          </a:p>
          <a:p>
            <a:r>
              <a:rPr lang="pt-BR" sz="5200" b="1">
                <a:cs typeface="Arial"/>
              </a:rPr>
              <a:t>Fitness</a:t>
            </a:r>
            <a:r>
              <a:rPr lang="pt-BR" sz="5200">
                <a:cs typeface="Arial"/>
              </a:rPr>
              <a:t>: Cada solução recebe uma pontuação (aptidão).</a:t>
            </a:r>
          </a:p>
          <a:p>
            <a:r>
              <a:rPr lang="pt-BR" sz="5200" b="1">
                <a:cs typeface="Arial"/>
              </a:rPr>
              <a:t>Seleção</a:t>
            </a:r>
            <a:r>
              <a:rPr lang="pt-BR" sz="5200">
                <a:cs typeface="Arial"/>
              </a:rPr>
              <a:t>: As melhores soluções são escolhidas.</a:t>
            </a:r>
          </a:p>
          <a:p>
            <a:r>
              <a:rPr lang="pt-BR" sz="5200" b="1">
                <a:cs typeface="Arial"/>
              </a:rPr>
              <a:t>Crossover</a:t>
            </a:r>
            <a:r>
              <a:rPr lang="pt-BR" sz="5200">
                <a:cs typeface="Arial"/>
              </a:rPr>
              <a:t>: Combinação das soluções selecionadas.</a:t>
            </a:r>
          </a:p>
          <a:p>
            <a:r>
              <a:rPr lang="pt-BR" sz="5200" b="1">
                <a:cs typeface="Arial"/>
              </a:rPr>
              <a:t>Mutação</a:t>
            </a:r>
            <a:r>
              <a:rPr lang="pt-BR" sz="5200">
                <a:cs typeface="Arial"/>
              </a:rPr>
              <a:t>: Alteração de características para explorar novas soluções.</a:t>
            </a:r>
          </a:p>
          <a:p>
            <a:r>
              <a:rPr lang="pt-BR" sz="5200" b="1">
                <a:cs typeface="Arial"/>
              </a:rPr>
              <a:t>Repetição</a:t>
            </a:r>
            <a:r>
              <a:rPr lang="pt-BR" sz="5200">
                <a:cs typeface="Arial"/>
              </a:rPr>
              <a:t>: O ciclo continua até que se encontre uma solução satisfatória</a:t>
            </a:r>
            <a:r>
              <a:rPr lang="pt-BR">
                <a:latin typeface="Arial"/>
              </a:rPr>
              <a:t>.</a:t>
            </a:r>
          </a:p>
          <a:p>
            <a:pPr marL="0" indent="0">
              <a:buNone/>
            </a:pPr>
            <a:endParaRPr lang="pt-BR" b="1"/>
          </a:p>
          <a:p>
            <a:endParaRPr lang="pt-BR" b="1"/>
          </a:p>
          <a:p>
            <a:endParaRPr lang="pt-BR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A20913A2-2375-31B6-EC45-EBFE0C059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229" y="2971192"/>
            <a:ext cx="13068042" cy="853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4736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F0C2FF7-191F-40B7-BBC6-59309349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Fundamentação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3431A17-E29B-40CA-89C1-E72A8A385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209" y="3010884"/>
            <a:ext cx="22542500" cy="9333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>
                <a:cs typeface="Arial"/>
              </a:rPr>
              <a:t>Aprendizado por Reforços</a:t>
            </a:r>
          </a:p>
          <a:p>
            <a:r>
              <a:rPr lang="pt-BR">
                <a:cs typeface="Arial"/>
              </a:rPr>
              <a:t>É uma técnica na qual o Agente interage com o ambiente, toma decisões e recebe feedback (recompensas ou punições) para aprender;</a:t>
            </a:r>
          </a:p>
          <a:p>
            <a:endParaRPr lang="pt-BR">
              <a:cs typeface="Arial"/>
            </a:endParaRPr>
          </a:p>
          <a:p>
            <a:r>
              <a:rPr lang="pt-BR">
                <a:cs typeface="Arial"/>
              </a:rPr>
              <a:t>Processo de Decisão de Markov (MDP) é uma modelagem matemática de tomada de decisão em um ambiente de tempo discreto.</a:t>
            </a:r>
            <a:endParaRPr lang="pt-BR"/>
          </a:p>
          <a:p>
            <a:endParaRPr lang="pt-BR">
              <a:cs typeface="Arial"/>
            </a:endParaRPr>
          </a:p>
          <a:p>
            <a:pPr marL="0" indent="0">
              <a:buNone/>
            </a:pPr>
            <a:r>
              <a:rPr lang="pt-BR" b="1">
                <a:cs typeface="Arial"/>
              </a:rPr>
              <a:t>Sistema de Gerenciamento do Armazém (WMS)</a:t>
            </a:r>
            <a:endParaRPr lang="pt-BR">
              <a:cs typeface="Arial"/>
            </a:endParaRPr>
          </a:p>
          <a:p>
            <a:r>
              <a:rPr lang="pt-BR">
                <a:cs typeface="Arial"/>
              </a:rPr>
              <a:t>Os Sistemas de Gerenciamento de Armazém (WMS) são softwares desenvolvidos para otimizar a gestão das operações de armazenamento e distribuição de mercadorias.</a:t>
            </a:r>
          </a:p>
          <a:p>
            <a:pPr>
              <a:buFont typeface="Wingdings"/>
              <a:buChar char="•"/>
            </a:pPr>
            <a:endParaRPr lang="pt-BR" b="1"/>
          </a:p>
          <a:p>
            <a:pPr>
              <a:buFont typeface="Wingdings"/>
              <a:buChar char="•"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495686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64F395-9B47-4FA8-9221-E20669FF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Resultados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C72CFDE-8352-4964-9FFB-EABABC79F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458" y="3010885"/>
            <a:ext cx="8541828" cy="9296400"/>
          </a:xfrm>
        </p:spPr>
        <p:txBody>
          <a:bodyPr/>
          <a:lstStyle/>
          <a:p>
            <a:r>
              <a:rPr lang="pt-BR"/>
              <a:t>Diagrama da aplicação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4ECCD3F-F304-10F9-FECF-6F39222E4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92" y="3856695"/>
            <a:ext cx="15709401" cy="927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4228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64F395-9B47-4FA8-9221-E20669FF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Resultados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FB9FA06-4C33-9A6F-53B5-C27F06F1D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560" y="3332406"/>
            <a:ext cx="9559745" cy="9296400"/>
          </a:xfrm>
        </p:spPr>
        <p:txBody>
          <a:bodyPr/>
          <a:lstStyle/>
          <a:p>
            <a:r>
              <a:rPr lang="pt-BR"/>
              <a:t>Processo de otimização</a:t>
            </a:r>
          </a:p>
          <a:p>
            <a:pPr lvl="1"/>
            <a:r>
              <a:rPr lang="pt-BR"/>
              <a:t>Plano cartesiano;</a:t>
            </a:r>
          </a:p>
          <a:p>
            <a:pPr lvl="1"/>
            <a:r>
              <a:rPr lang="pt-BR"/>
              <a:t>Coleta de rotas;</a:t>
            </a:r>
          </a:p>
          <a:p>
            <a:endParaRPr lang="pt-BR"/>
          </a:p>
          <a:p>
            <a:r>
              <a:rPr lang="pt-BR"/>
              <a:t>Fitness</a:t>
            </a:r>
          </a:p>
          <a:p>
            <a:pPr lvl="1"/>
            <a:r>
              <a:rPr lang="pt-BR"/>
              <a:t>Formula da distância.</a:t>
            </a:r>
          </a:p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115CA87-E424-327F-3B41-8011592D8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539" y="8487222"/>
            <a:ext cx="9767428" cy="189637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FA6ABB8-B165-9862-613D-BEBFAD01B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8892" y="1412492"/>
            <a:ext cx="7811785" cy="1003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8199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64F395-9B47-4FA8-9221-E20669FF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Resultados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66D75ABF-9FB1-2768-AF58-39FC7695F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7" name="FrontEnd">
            <a:hlinkClick r:id="" action="ppaction://media"/>
            <a:extLst>
              <a:ext uri="{FF2B5EF4-FFF2-40B4-BE49-F238E27FC236}">
                <a16:creationId xmlns:a16="http://schemas.microsoft.com/office/drawing/2014/main" id="{ABCF48E2-2A85-3DC7-A29E-D0FFE2C779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5400" y="3010885"/>
            <a:ext cx="15790201" cy="8881988"/>
          </a:xfrm>
          <a:prstGeom prst="rect">
            <a:avLst/>
          </a:prstGeom>
        </p:spPr>
      </p:pic>
      <p:pic>
        <p:nvPicPr>
          <p:cNvPr id="19" name="BackEnd">
            <a:hlinkClick r:id="" action="ppaction://media"/>
            <a:extLst>
              <a:ext uri="{FF2B5EF4-FFF2-40B4-BE49-F238E27FC236}">
                <a16:creationId xmlns:a16="http://schemas.microsoft.com/office/drawing/2014/main" id="{62102400-D400-F4DF-B553-6EFD6D3EC7E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t="-1085" r="50698" b="1085"/>
          <a:stretch/>
        </p:blipFill>
        <p:spPr>
          <a:xfrm>
            <a:off x="16514004" y="2909642"/>
            <a:ext cx="7784936" cy="88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422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7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47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450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a738ae6-ff04-41c2-bd7a-da86750d57ab" xsi:nil="true"/>
    <lcf76f155ced4ddcb4097134ff3c332f xmlns="5265b166-e3f6-4683-845e-2855865de4fe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99502584DCD7428A0C3ED921750C2E" ma:contentTypeVersion="11" ma:contentTypeDescription="Create a new document." ma:contentTypeScope="" ma:versionID="4681fff49db3494ef5daaa28155250e7">
  <xsd:schema xmlns:xsd="http://www.w3.org/2001/XMLSchema" xmlns:xs="http://www.w3.org/2001/XMLSchema" xmlns:p="http://schemas.microsoft.com/office/2006/metadata/properties" xmlns:ns2="5265b166-e3f6-4683-845e-2855865de4fe" xmlns:ns3="7a738ae6-ff04-41c2-bd7a-da86750d57ab" targetNamespace="http://schemas.microsoft.com/office/2006/metadata/properties" ma:root="true" ma:fieldsID="eb5b453e79d1e6199c9d1ffe0403a539" ns2:_="" ns3:_="">
    <xsd:import namespace="5265b166-e3f6-4683-845e-2855865de4fe"/>
    <xsd:import namespace="7a738ae6-ff04-41c2-bd7a-da86750d57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65b166-e3f6-4683-845e-2855865de4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b9e2a73-f419-4c44-99f5-cd310bbfdd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738ae6-ff04-41c2-bd7a-da86750d57a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2633a79-1c16-44f8-81f4-0830987849c9}" ma:internalName="TaxCatchAll" ma:showField="CatchAllData" ma:web="7a738ae6-ff04-41c2-bd7a-da86750d57a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EC1ADE-8B15-4A74-B6C2-6FF2DC5548F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928FBD-8FD1-47ED-9C0B-933FD28D248A}">
  <ds:schemaRefs>
    <ds:schemaRef ds:uri="5265b166-e3f6-4683-845e-2855865de4fe"/>
    <ds:schemaRef ds:uri="7a738ae6-ff04-41c2-bd7a-da86750d57a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F23433B-4FA4-4395-BFDC-9B3922F788A6}">
  <ds:schemaRefs>
    <ds:schemaRef ds:uri="5265b166-e3f6-4683-845e-2855865de4fe"/>
    <ds:schemaRef ds:uri="7a738ae6-ff04-41c2-bd7a-da86750d57a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736915f3-2f02-4945-8997-f2963298db46}" enabled="1" method="Standard" siteId="{cd99fef8-1cd3-4a2a-9bdf-15531181d65e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15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White</vt:lpstr>
      <vt:lpstr>TCC</vt:lpstr>
      <vt:lpstr>Introdução</vt:lpstr>
      <vt:lpstr>Fundamentação</vt:lpstr>
      <vt:lpstr>Fundamentação</vt:lpstr>
      <vt:lpstr>Fundamentação</vt:lpstr>
      <vt:lpstr>Fundamentação</vt:lpstr>
      <vt:lpstr>Resultados</vt:lpstr>
      <vt:lpstr>Resultados</vt:lpstr>
      <vt:lpstr>Resultados</vt:lpstr>
      <vt:lpstr>Resultados</vt:lpstr>
      <vt:lpstr>Conclusão</vt:lpstr>
      <vt:lpstr>Referências</vt:lpstr>
      <vt:lpstr>Referências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Carlos Felipe Madureira da Silva</dc:creator>
  <cp:revision>1</cp:revision>
  <dcterms:modified xsi:type="dcterms:W3CDTF">2024-12-11T22:41:07Z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0x0101006399502584DCD7428A0C3ED921750C2E</vt:lpwstr>
  </property>
  <property fmtid="{D5CDD505-2E9C-101B-9397-08002B2CF9AE}" pid="3" name="MediaServiceImageTags">
    <vt:lpwstr/>
  </property>
  <property fmtid="{D5CDD505-2E9C-101B-9397-08002B2CF9AE}" pid="4" name="ClassificationContentMarkingHeaderLocations">
    <vt:lpwstr>White:6</vt:lpwstr>
  </property>
  <property fmtid="{D5CDD505-2E9C-101B-9397-08002B2CF9AE}" pid="5" name="ClassificationContentMarkingHeaderText">
    <vt:lpwstr>FOR INTERNAL USE</vt:lpwstr>
  </property>
</Properties>
</file>